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4" r:id="rId7"/>
    <p:sldId id="262" r:id="rId8"/>
    <p:sldId id="263"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80FE3-8424-4AA4-B93F-3F1A36FF3F4D}" v="1094" dt="2021-09-15T17:56:23.051"/>
    <p1510:client id="{4EF1BF5F-EED6-4737-862A-07C6623004A0}" v="281" dt="2021-09-16T05:00:13.236"/>
    <p1510:client id="{C963E184-0C46-46AD-A0CD-3C182D57AD54}" v="69" dt="2021-11-13T06:08:41.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85AEB-1244-4354-A3BE-F0A95B12694C}"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52C0CAAE-5361-4D24-BE2E-B7D3451B17A7}">
      <dgm:prSet/>
      <dgm:spPr/>
      <dgm:t>
        <a:bodyPr/>
        <a:lstStyle/>
        <a:p>
          <a:pPr>
            <a:defRPr cap="all"/>
          </a:pPr>
          <a:r>
            <a:rPr lang="en-US" dirty="0"/>
            <a:t>Arduino Uno circuit.</a:t>
          </a:r>
        </a:p>
      </dgm:t>
    </dgm:pt>
    <dgm:pt modelId="{072D748B-1515-4A88-B112-4BEA47364165}" type="parTrans" cxnId="{11E186FE-2773-4B88-B32B-D4563FF287C2}">
      <dgm:prSet/>
      <dgm:spPr/>
      <dgm:t>
        <a:bodyPr/>
        <a:lstStyle/>
        <a:p>
          <a:endParaRPr lang="en-US"/>
        </a:p>
      </dgm:t>
    </dgm:pt>
    <dgm:pt modelId="{8B52866C-1277-4A95-A3D6-5BADBFD83036}" type="sibTrans" cxnId="{11E186FE-2773-4B88-B32B-D4563FF287C2}">
      <dgm:prSet/>
      <dgm:spPr/>
      <dgm:t>
        <a:bodyPr/>
        <a:lstStyle/>
        <a:p>
          <a:endParaRPr lang="en-US"/>
        </a:p>
      </dgm:t>
    </dgm:pt>
    <dgm:pt modelId="{B3819960-54D4-4E80-9F60-1A30EB8013FE}">
      <dgm:prSet/>
      <dgm:spPr/>
      <dgm:t>
        <a:bodyPr/>
        <a:lstStyle/>
        <a:p>
          <a:pPr>
            <a:defRPr cap="all"/>
          </a:pPr>
          <a:r>
            <a:rPr lang="en-US" dirty="0">
              <a:latin typeface="Calibri Light" panose="020F0302020204030204"/>
            </a:rPr>
            <a:t>RFID</a:t>
          </a:r>
          <a:r>
            <a:rPr lang="en-US" dirty="0"/>
            <a:t> Sensor.</a:t>
          </a:r>
        </a:p>
      </dgm:t>
    </dgm:pt>
    <dgm:pt modelId="{4336B309-4A81-4EA7-8479-8261562AACE7}" type="parTrans" cxnId="{51BD9706-B5EF-434A-9434-48D28622680B}">
      <dgm:prSet/>
      <dgm:spPr/>
      <dgm:t>
        <a:bodyPr/>
        <a:lstStyle/>
        <a:p>
          <a:endParaRPr lang="en-US"/>
        </a:p>
      </dgm:t>
    </dgm:pt>
    <dgm:pt modelId="{BDDF32EB-A675-4FE3-B367-0D19C980517D}" type="sibTrans" cxnId="{51BD9706-B5EF-434A-9434-48D28622680B}">
      <dgm:prSet/>
      <dgm:spPr/>
      <dgm:t>
        <a:bodyPr/>
        <a:lstStyle/>
        <a:p>
          <a:endParaRPr lang="en-US"/>
        </a:p>
      </dgm:t>
    </dgm:pt>
    <dgm:pt modelId="{392EAE84-C179-46E9-BC32-4875C0058978}">
      <dgm:prSet/>
      <dgm:spPr/>
      <dgm:t>
        <a:bodyPr/>
        <a:lstStyle/>
        <a:p>
          <a:pPr>
            <a:defRPr cap="all"/>
          </a:pPr>
          <a:r>
            <a:rPr lang="en-US" dirty="0">
              <a:latin typeface="Calibri Light" panose="020F0302020204030204"/>
            </a:rPr>
            <a:t>RFID</a:t>
          </a:r>
          <a:r>
            <a:rPr lang="en-US" dirty="0"/>
            <a:t> Tags/Card.</a:t>
          </a:r>
        </a:p>
      </dgm:t>
    </dgm:pt>
    <dgm:pt modelId="{43B3AC8D-932A-4D4F-B9D9-F872030E1995}" type="parTrans" cxnId="{25915F1D-339C-443F-9BE7-AEA38248FA97}">
      <dgm:prSet/>
      <dgm:spPr/>
      <dgm:t>
        <a:bodyPr/>
        <a:lstStyle/>
        <a:p>
          <a:endParaRPr lang="en-US"/>
        </a:p>
      </dgm:t>
    </dgm:pt>
    <dgm:pt modelId="{810DD547-03A8-4293-BC7E-570A8BDA918E}" type="sibTrans" cxnId="{25915F1D-339C-443F-9BE7-AEA38248FA97}">
      <dgm:prSet/>
      <dgm:spPr/>
      <dgm:t>
        <a:bodyPr/>
        <a:lstStyle/>
        <a:p>
          <a:endParaRPr lang="en-US"/>
        </a:p>
      </dgm:t>
    </dgm:pt>
    <dgm:pt modelId="{367B43A5-4021-4852-BE24-05958107882E}">
      <dgm:prSet/>
      <dgm:spPr/>
      <dgm:t>
        <a:bodyPr/>
        <a:lstStyle/>
        <a:p>
          <a:pPr>
            <a:defRPr cap="all"/>
          </a:pPr>
          <a:r>
            <a:rPr lang="en-US" dirty="0"/>
            <a:t>Relay Board.</a:t>
          </a:r>
        </a:p>
      </dgm:t>
    </dgm:pt>
    <dgm:pt modelId="{045D794A-0BA7-40F0-AB81-69A3CB495745}" type="parTrans" cxnId="{12A215CF-386D-44AA-A2E2-AA1767E4EA5E}">
      <dgm:prSet/>
      <dgm:spPr/>
      <dgm:t>
        <a:bodyPr/>
        <a:lstStyle/>
        <a:p>
          <a:endParaRPr lang="en-US"/>
        </a:p>
      </dgm:t>
    </dgm:pt>
    <dgm:pt modelId="{C44CF4D8-5262-476D-BE08-986209759156}" type="sibTrans" cxnId="{12A215CF-386D-44AA-A2E2-AA1767E4EA5E}">
      <dgm:prSet/>
      <dgm:spPr/>
      <dgm:t>
        <a:bodyPr/>
        <a:lstStyle/>
        <a:p>
          <a:endParaRPr lang="en-US"/>
        </a:p>
      </dgm:t>
    </dgm:pt>
    <dgm:pt modelId="{67E1910F-7463-48AC-83D1-46FFC601A1F6}">
      <dgm:prSet/>
      <dgm:spPr/>
      <dgm:t>
        <a:bodyPr/>
        <a:lstStyle/>
        <a:p>
          <a:pPr>
            <a:defRPr cap="all"/>
          </a:pPr>
          <a:r>
            <a:rPr lang="en-US" dirty="0"/>
            <a:t>Solenoid Lock.</a:t>
          </a:r>
        </a:p>
      </dgm:t>
    </dgm:pt>
    <dgm:pt modelId="{2628AB97-B31E-44B9-BA85-1FC37E73ECF0}" type="parTrans" cxnId="{06E35EBB-AE09-4D6B-897C-5C8876E76D9F}">
      <dgm:prSet/>
      <dgm:spPr/>
      <dgm:t>
        <a:bodyPr/>
        <a:lstStyle/>
        <a:p>
          <a:endParaRPr lang="en-US"/>
        </a:p>
      </dgm:t>
    </dgm:pt>
    <dgm:pt modelId="{031A9A4D-016C-4750-AED5-D85D69FD22CB}" type="sibTrans" cxnId="{06E35EBB-AE09-4D6B-897C-5C8876E76D9F}">
      <dgm:prSet/>
      <dgm:spPr/>
      <dgm:t>
        <a:bodyPr/>
        <a:lstStyle/>
        <a:p>
          <a:endParaRPr lang="en-US"/>
        </a:p>
      </dgm:t>
    </dgm:pt>
    <dgm:pt modelId="{37BE8CFD-EC9E-4999-81CF-7B39B25B8BFA}">
      <dgm:prSet/>
      <dgm:spPr/>
      <dgm:t>
        <a:bodyPr/>
        <a:lstStyle/>
        <a:p>
          <a:pPr rtl="0">
            <a:defRPr cap="all"/>
          </a:pPr>
          <a:r>
            <a:rPr lang="en-US" dirty="0">
              <a:latin typeface="Calibri Light" panose="020F0302020204030204"/>
            </a:rPr>
            <a:t>Cables</a:t>
          </a:r>
          <a:r>
            <a:rPr lang="en-US" dirty="0"/>
            <a:t>.</a:t>
          </a:r>
        </a:p>
      </dgm:t>
    </dgm:pt>
    <dgm:pt modelId="{7017C21D-B29F-4712-B36A-15A5C19137C7}" type="parTrans" cxnId="{A635792F-AD85-4748-9067-77DD13738451}">
      <dgm:prSet/>
      <dgm:spPr/>
      <dgm:t>
        <a:bodyPr/>
        <a:lstStyle/>
        <a:p>
          <a:endParaRPr lang="en-US"/>
        </a:p>
      </dgm:t>
    </dgm:pt>
    <dgm:pt modelId="{11269C9F-ED80-47B3-A7E9-E9D7B835089A}" type="sibTrans" cxnId="{A635792F-AD85-4748-9067-77DD13738451}">
      <dgm:prSet/>
      <dgm:spPr/>
      <dgm:t>
        <a:bodyPr/>
        <a:lstStyle/>
        <a:p>
          <a:endParaRPr lang="en-US"/>
        </a:p>
      </dgm:t>
    </dgm:pt>
    <dgm:pt modelId="{EA4DBBD2-5D8B-40BF-99AA-6EFD7469811E}">
      <dgm:prSet/>
      <dgm:spPr/>
      <dgm:t>
        <a:bodyPr/>
        <a:lstStyle/>
        <a:p>
          <a:pPr>
            <a:defRPr cap="all"/>
          </a:pPr>
          <a:r>
            <a:rPr lang="en-US" dirty="0"/>
            <a:t>9-12 Volt Battery.</a:t>
          </a:r>
        </a:p>
      </dgm:t>
    </dgm:pt>
    <dgm:pt modelId="{9C432B31-5BD2-4617-9ECC-914C96D1920C}" type="parTrans" cxnId="{B254A4D0-AD19-4D3F-B225-577344329E3A}">
      <dgm:prSet/>
      <dgm:spPr/>
      <dgm:t>
        <a:bodyPr/>
        <a:lstStyle/>
        <a:p>
          <a:endParaRPr lang="en-US"/>
        </a:p>
      </dgm:t>
    </dgm:pt>
    <dgm:pt modelId="{65E701BA-DDE7-4607-A578-06FE8DE41A0A}" type="sibTrans" cxnId="{B254A4D0-AD19-4D3F-B225-577344329E3A}">
      <dgm:prSet/>
      <dgm:spPr/>
      <dgm:t>
        <a:bodyPr/>
        <a:lstStyle/>
        <a:p>
          <a:endParaRPr lang="en-US"/>
        </a:p>
      </dgm:t>
    </dgm:pt>
    <dgm:pt modelId="{A9095899-4B5B-4C3E-8281-79E1F742E027}" type="pres">
      <dgm:prSet presAssocID="{10585AEB-1244-4354-A3BE-F0A95B12694C}" presName="root" presStyleCnt="0">
        <dgm:presLayoutVars>
          <dgm:dir/>
          <dgm:resizeHandles val="exact"/>
        </dgm:presLayoutVars>
      </dgm:prSet>
      <dgm:spPr/>
    </dgm:pt>
    <dgm:pt modelId="{13F7A557-7F90-4FA9-9FE7-F97A3C6D4450}" type="pres">
      <dgm:prSet presAssocID="{52C0CAAE-5361-4D24-BE2E-B7D3451B17A7}" presName="compNode" presStyleCnt="0"/>
      <dgm:spPr/>
    </dgm:pt>
    <dgm:pt modelId="{6D0335B0-CD16-434B-8BE3-8B31C1920DEE}" type="pres">
      <dgm:prSet presAssocID="{52C0CAAE-5361-4D24-BE2E-B7D3451B17A7}" presName="iconBgRect" presStyleLbl="bgShp" presStyleIdx="0" presStyleCnt="7"/>
      <dgm:spPr/>
    </dgm:pt>
    <dgm:pt modelId="{D0A5E19C-B59A-4B7C-9125-775418AD55A9}" type="pres">
      <dgm:prSet presAssocID="{52C0CAAE-5361-4D24-BE2E-B7D3451B17A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F36451F-0746-4E28-87B6-854470030040}" type="pres">
      <dgm:prSet presAssocID="{52C0CAAE-5361-4D24-BE2E-B7D3451B17A7}" presName="spaceRect" presStyleCnt="0"/>
      <dgm:spPr/>
    </dgm:pt>
    <dgm:pt modelId="{BD0AE6B2-3A88-4D1E-87D6-F12ACC21CCC3}" type="pres">
      <dgm:prSet presAssocID="{52C0CAAE-5361-4D24-BE2E-B7D3451B17A7}" presName="textRect" presStyleLbl="revTx" presStyleIdx="0" presStyleCnt="7">
        <dgm:presLayoutVars>
          <dgm:chMax val="1"/>
          <dgm:chPref val="1"/>
        </dgm:presLayoutVars>
      </dgm:prSet>
      <dgm:spPr/>
    </dgm:pt>
    <dgm:pt modelId="{C1862235-930C-483F-A092-7F9E5AE0C645}" type="pres">
      <dgm:prSet presAssocID="{8B52866C-1277-4A95-A3D6-5BADBFD83036}" presName="sibTrans" presStyleCnt="0"/>
      <dgm:spPr/>
    </dgm:pt>
    <dgm:pt modelId="{6B6795C0-9D94-4587-9EF7-37EA6CF8CAB6}" type="pres">
      <dgm:prSet presAssocID="{B3819960-54D4-4E80-9F60-1A30EB8013FE}" presName="compNode" presStyleCnt="0"/>
      <dgm:spPr/>
    </dgm:pt>
    <dgm:pt modelId="{452C3624-7A3D-439C-9318-8961F951203A}" type="pres">
      <dgm:prSet presAssocID="{B3819960-54D4-4E80-9F60-1A30EB8013FE}" presName="iconBgRect" presStyleLbl="bgShp" presStyleIdx="1" presStyleCnt="7"/>
      <dgm:spPr/>
    </dgm:pt>
    <dgm:pt modelId="{35F1EB7F-DCFE-42E0-B977-91013D89C9D8}" type="pres">
      <dgm:prSet presAssocID="{B3819960-54D4-4E80-9F60-1A30EB8013F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ED061743-D73C-456E-AE22-24D73E81403D}" type="pres">
      <dgm:prSet presAssocID="{B3819960-54D4-4E80-9F60-1A30EB8013FE}" presName="spaceRect" presStyleCnt="0"/>
      <dgm:spPr/>
    </dgm:pt>
    <dgm:pt modelId="{17749E12-784D-4DCF-85C2-391F49553F4B}" type="pres">
      <dgm:prSet presAssocID="{B3819960-54D4-4E80-9F60-1A30EB8013FE}" presName="textRect" presStyleLbl="revTx" presStyleIdx="1" presStyleCnt="7">
        <dgm:presLayoutVars>
          <dgm:chMax val="1"/>
          <dgm:chPref val="1"/>
        </dgm:presLayoutVars>
      </dgm:prSet>
      <dgm:spPr/>
    </dgm:pt>
    <dgm:pt modelId="{F214DC89-7B38-4EB8-8900-9848D23A4FB0}" type="pres">
      <dgm:prSet presAssocID="{BDDF32EB-A675-4FE3-B367-0D19C980517D}" presName="sibTrans" presStyleCnt="0"/>
      <dgm:spPr/>
    </dgm:pt>
    <dgm:pt modelId="{786609FC-766C-4B20-9119-08E7458907DD}" type="pres">
      <dgm:prSet presAssocID="{392EAE84-C179-46E9-BC32-4875C0058978}" presName="compNode" presStyleCnt="0"/>
      <dgm:spPr/>
    </dgm:pt>
    <dgm:pt modelId="{5A33FC03-54A5-4590-9924-D43E9492E6B2}" type="pres">
      <dgm:prSet presAssocID="{392EAE84-C179-46E9-BC32-4875C0058978}" presName="iconBgRect" presStyleLbl="bgShp" presStyleIdx="2" presStyleCnt="7"/>
      <dgm:spPr/>
    </dgm:pt>
    <dgm:pt modelId="{1CA53F19-5AC4-4372-8656-CE918F7951EE}" type="pres">
      <dgm:prSet presAssocID="{392EAE84-C179-46E9-BC32-4875C005897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B67D58A8-7E19-4955-ACD0-92F58D61C241}" type="pres">
      <dgm:prSet presAssocID="{392EAE84-C179-46E9-BC32-4875C0058978}" presName="spaceRect" presStyleCnt="0"/>
      <dgm:spPr/>
    </dgm:pt>
    <dgm:pt modelId="{5BFB4F5C-6EF8-4AE0-A3F4-19E6ED55FA7F}" type="pres">
      <dgm:prSet presAssocID="{392EAE84-C179-46E9-BC32-4875C0058978}" presName="textRect" presStyleLbl="revTx" presStyleIdx="2" presStyleCnt="7">
        <dgm:presLayoutVars>
          <dgm:chMax val="1"/>
          <dgm:chPref val="1"/>
        </dgm:presLayoutVars>
      </dgm:prSet>
      <dgm:spPr/>
    </dgm:pt>
    <dgm:pt modelId="{09812AB2-5A1E-4144-89E9-7E1870465D9A}" type="pres">
      <dgm:prSet presAssocID="{810DD547-03A8-4293-BC7E-570A8BDA918E}" presName="sibTrans" presStyleCnt="0"/>
      <dgm:spPr/>
    </dgm:pt>
    <dgm:pt modelId="{D23DA2D2-F3E0-4F6B-AADF-6E469E1110D8}" type="pres">
      <dgm:prSet presAssocID="{367B43A5-4021-4852-BE24-05958107882E}" presName="compNode" presStyleCnt="0"/>
      <dgm:spPr/>
    </dgm:pt>
    <dgm:pt modelId="{7C43D1A3-D3EE-422C-B44F-C2C6481BD9F9}" type="pres">
      <dgm:prSet presAssocID="{367B43A5-4021-4852-BE24-05958107882E}" presName="iconBgRect" presStyleLbl="bgShp" presStyleIdx="3" presStyleCnt="7"/>
      <dgm:spPr/>
    </dgm:pt>
    <dgm:pt modelId="{ED5681B5-2201-4056-94E5-D247417587CD}" type="pres">
      <dgm:prSet presAssocID="{367B43A5-4021-4852-BE24-05958107882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21DB947B-FE00-4B25-86BC-F5FC1344A85C}" type="pres">
      <dgm:prSet presAssocID="{367B43A5-4021-4852-BE24-05958107882E}" presName="spaceRect" presStyleCnt="0"/>
      <dgm:spPr/>
    </dgm:pt>
    <dgm:pt modelId="{F1E910D4-BE5A-4317-B174-C0B3AA4A7624}" type="pres">
      <dgm:prSet presAssocID="{367B43A5-4021-4852-BE24-05958107882E}" presName="textRect" presStyleLbl="revTx" presStyleIdx="3" presStyleCnt="7">
        <dgm:presLayoutVars>
          <dgm:chMax val="1"/>
          <dgm:chPref val="1"/>
        </dgm:presLayoutVars>
      </dgm:prSet>
      <dgm:spPr/>
    </dgm:pt>
    <dgm:pt modelId="{26E3D237-2AA2-4E3A-A953-3BAE7C0A90EA}" type="pres">
      <dgm:prSet presAssocID="{C44CF4D8-5262-476D-BE08-986209759156}" presName="sibTrans" presStyleCnt="0"/>
      <dgm:spPr/>
    </dgm:pt>
    <dgm:pt modelId="{A6B61270-3DD9-4C6F-94B9-5065B45B6D44}" type="pres">
      <dgm:prSet presAssocID="{67E1910F-7463-48AC-83D1-46FFC601A1F6}" presName="compNode" presStyleCnt="0"/>
      <dgm:spPr/>
    </dgm:pt>
    <dgm:pt modelId="{9BD4BB4D-7F61-4D1D-9EB4-F1BFA6BCDEB3}" type="pres">
      <dgm:prSet presAssocID="{67E1910F-7463-48AC-83D1-46FFC601A1F6}" presName="iconBgRect" presStyleLbl="bgShp" presStyleIdx="4" presStyleCnt="7"/>
      <dgm:spPr/>
    </dgm:pt>
    <dgm:pt modelId="{02170A29-E5CE-42CC-8F23-6C61C3486DE7}" type="pres">
      <dgm:prSet presAssocID="{67E1910F-7463-48AC-83D1-46FFC601A1F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859F8F4B-6834-4C61-9B79-910671EF906A}" type="pres">
      <dgm:prSet presAssocID="{67E1910F-7463-48AC-83D1-46FFC601A1F6}" presName="spaceRect" presStyleCnt="0"/>
      <dgm:spPr/>
    </dgm:pt>
    <dgm:pt modelId="{9DBC7F6A-4EA3-4FBC-A0D1-A7891417CB24}" type="pres">
      <dgm:prSet presAssocID="{67E1910F-7463-48AC-83D1-46FFC601A1F6}" presName="textRect" presStyleLbl="revTx" presStyleIdx="4" presStyleCnt="7">
        <dgm:presLayoutVars>
          <dgm:chMax val="1"/>
          <dgm:chPref val="1"/>
        </dgm:presLayoutVars>
      </dgm:prSet>
      <dgm:spPr/>
    </dgm:pt>
    <dgm:pt modelId="{348367FE-6411-4A2A-9297-5CD9C4B55664}" type="pres">
      <dgm:prSet presAssocID="{031A9A4D-016C-4750-AED5-D85D69FD22CB}" presName="sibTrans" presStyleCnt="0"/>
      <dgm:spPr/>
    </dgm:pt>
    <dgm:pt modelId="{745311EE-4E67-459A-8FAF-87BD9F7743AB}" type="pres">
      <dgm:prSet presAssocID="{37BE8CFD-EC9E-4999-81CF-7B39B25B8BFA}" presName="compNode" presStyleCnt="0"/>
      <dgm:spPr/>
    </dgm:pt>
    <dgm:pt modelId="{70D03B2C-4220-4B62-865C-45B80914BABE}" type="pres">
      <dgm:prSet presAssocID="{37BE8CFD-EC9E-4999-81CF-7B39B25B8BFA}" presName="iconBgRect" presStyleLbl="bgShp" presStyleIdx="5" presStyleCnt="7"/>
      <dgm:spPr/>
    </dgm:pt>
    <dgm:pt modelId="{6D0E6BD3-377F-4785-BE9F-759007749655}" type="pres">
      <dgm:prSet presAssocID="{37BE8CFD-EC9E-4999-81CF-7B39B25B8BF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irt"/>
        </a:ext>
      </dgm:extLst>
    </dgm:pt>
    <dgm:pt modelId="{B03028FB-2492-40FA-9834-7AD3503A92B9}" type="pres">
      <dgm:prSet presAssocID="{37BE8CFD-EC9E-4999-81CF-7B39B25B8BFA}" presName="spaceRect" presStyleCnt="0"/>
      <dgm:spPr/>
    </dgm:pt>
    <dgm:pt modelId="{CDCEC8EC-9FFB-4540-9E07-09DD2CB28D8F}" type="pres">
      <dgm:prSet presAssocID="{37BE8CFD-EC9E-4999-81CF-7B39B25B8BFA}" presName="textRect" presStyleLbl="revTx" presStyleIdx="5" presStyleCnt="7">
        <dgm:presLayoutVars>
          <dgm:chMax val="1"/>
          <dgm:chPref val="1"/>
        </dgm:presLayoutVars>
      </dgm:prSet>
      <dgm:spPr/>
    </dgm:pt>
    <dgm:pt modelId="{F3976544-8713-4CAF-915F-2EF59C856BF6}" type="pres">
      <dgm:prSet presAssocID="{11269C9F-ED80-47B3-A7E9-E9D7B835089A}" presName="sibTrans" presStyleCnt="0"/>
      <dgm:spPr/>
    </dgm:pt>
    <dgm:pt modelId="{AA329683-5175-4931-B7F6-F1365F39F0AB}" type="pres">
      <dgm:prSet presAssocID="{EA4DBBD2-5D8B-40BF-99AA-6EFD7469811E}" presName="compNode" presStyleCnt="0"/>
      <dgm:spPr/>
    </dgm:pt>
    <dgm:pt modelId="{DDACA847-6138-462E-B2B3-746B34B467F6}" type="pres">
      <dgm:prSet presAssocID="{EA4DBBD2-5D8B-40BF-99AA-6EFD7469811E}" presName="iconBgRect" presStyleLbl="bgShp" presStyleIdx="6" presStyleCnt="7"/>
      <dgm:spPr/>
    </dgm:pt>
    <dgm:pt modelId="{2D9DBB03-178C-4A76-AA8E-997C1C13C625}" type="pres">
      <dgm:prSet presAssocID="{EA4DBBD2-5D8B-40BF-99AA-6EFD7469811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ttery Charging"/>
        </a:ext>
      </dgm:extLst>
    </dgm:pt>
    <dgm:pt modelId="{2AD4CC1C-E7BF-4266-94B9-1504921FD24F}" type="pres">
      <dgm:prSet presAssocID="{EA4DBBD2-5D8B-40BF-99AA-6EFD7469811E}" presName="spaceRect" presStyleCnt="0"/>
      <dgm:spPr/>
    </dgm:pt>
    <dgm:pt modelId="{088A88E5-3FE2-42F4-9B25-325B6BE4B93B}" type="pres">
      <dgm:prSet presAssocID="{EA4DBBD2-5D8B-40BF-99AA-6EFD7469811E}" presName="textRect" presStyleLbl="revTx" presStyleIdx="6" presStyleCnt="7">
        <dgm:presLayoutVars>
          <dgm:chMax val="1"/>
          <dgm:chPref val="1"/>
        </dgm:presLayoutVars>
      </dgm:prSet>
      <dgm:spPr/>
    </dgm:pt>
  </dgm:ptLst>
  <dgm:cxnLst>
    <dgm:cxn modelId="{51BD9706-B5EF-434A-9434-48D28622680B}" srcId="{10585AEB-1244-4354-A3BE-F0A95B12694C}" destId="{B3819960-54D4-4E80-9F60-1A30EB8013FE}" srcOrd="1" destOrd="0" parTransId="{4336B309-4A81-4EA7-8479-8261562AACE7}" sibTransId="{BDDF32EB-A675-4FE3-B367-0D19C980517D}"/>
    <dgm:cxn modelId="{66F12414-E480-404C-B252-1EF2727B4DB1}" type="presOf" srcId="{367B43A5-4021-4852-BE24-05958107882E}" destId="{F1E910D4-BE5A-4317-B174-C0B3AA4A7624}" srcOrd="0" destOrd="0" presId="urn:microsoft.com/office/officeart/2018/5/layout/IconCircleLabelList"/>
    <dgm:cxn modelId="{25915F1D-339C-443F-9BE7-AEA38248FA97}" srcId="{10585AEB-1244-4354-A3BE-F0A95B12694C}" destId="{392EAE84-C179-46E9-BC32-4875C0058978}" srcOrd="2" destOrd="0" parTransId="{43B3AC8D-932A-4D4F-B9D9-F872030E1995}" sibTransId="{810DD547-03A8-4293-BC7E-570A8BDA918E}"/>
    <dgm:cxn modelId="{A635792F-AD85-4748-9067-77DD13738451}" srcId="{10585AEB-1244-4354-A3BE-F0A95B12694C}" destId="{37BE8CFD-EC9E-4999-81CF-7B39B25B8BFA}" srcOrd="5" destOrd="0" parTransId="{7017C21D-B29F-4712-B36A-15A5C19137C7}" sibTransId="{11269C9F-ED80-47B3-A7E9-E9D7B835089A}"/>
    <dgm:cxn modelId="{1818703A-7789-4674-8B0C-FD21FD92DD66}" type="presOf" srcId="{10585AEB-1244-4354-A3BE-F0A95B12694C}" destId="{A9095899-4B5B-4C3E-8281-79E1F742E027}" srcOrd="0" destOrd="0" presId="urn:microsoft.com/office/officeart/2018/5/layout/IconCircleLabelList"/>
    <dgm:cxn modelId="{DFE12A46-3DC5-4FA7-B746-43E102C274AB}" type="presOf" srcId="{392EAE84-C179-46E9-BC32-4875C0058978}" destId="{5BFB4F5C-6EF8-4AE0-A3F4-19E6ED55FA7F}" srcOrd="0" destOrd="0" presId="urn:microsoft.com/office/officeart/2018/5/layout/IconCircleLabelList"/>
    <dgm:cxn modelId="{A91B9550-F608-41C2-9742-285A3C5CE4A2}" type="presOf" srcId="{67E1910F-7463-48AC-83D1-46FFC601A1F6}" destId="{9DBC7F6A-4EA3-4FBC-A0D1-A7891417CB24}" srcOrd="0" destOrd="0" presId="urn:microsoft.com/office/officeart/2018/5/layout/IconCircleLabelList"/>
    <dgm:cxn modelId="{38264076-5FB2-40EE-A6BF-30A15538AD3D}" type="presOf" srcId="{EA4DBBD2-5D8B-40BF-99AA-6EFD7469811E}" destId="{088A88E5-3FE2-42F4-9B25-325B6BE4B93B}" srcOrd="0" destOrd="0" presId="urn:microsoft.com/office/officeart/2018/5/layout/IconCircleLabelList"/>
    <dgm:cxn modelId="{06E35EBB-AE09-4D6B-897C-5C8876E76D9F}" srcId="{10585AEB-1244-4354-A3BE-F0A95B12694C}" destId="{67E1910F-7463-48AC-83D1-46FFC601A1F6}" srcOrd="4" destOrd="0" parTransId="{2628AB97-B31E-44B9-BA85-1FC37E73ECF0}" sibTransId="{031A9A4D-016C-4750-AED5-D85D69FD22CB}"/>
    <dgm:cxn modelId="{12A215CF-386D-44AA-A2E2-AA1767E4EA5E}" srcId="{10585AEB-1244-4354-A3BE-F0A95B12694C}" destId="{367B43A5-4021-4852-BE24-05958107882E}" srcOrd="3" destOrd="0" parTransId="{045D794A-0BA7-40F0-AB81-69A3CB495745}" sibTransId="{C44CF4D8-5262-476D-BE08-986209759156}"/>
    <dgm:cxn modelId="{6B099BD0-356D-4EE9-A049-18A69084FBC9}" type="presOf" srcId="{B3819960-54D4-4E80-9F60-1A30EB8013FE}" destId="{17749E12-784D-4DCF-85C2-391F49553F4B}" srcOrd="0" destOrd="0" presId="urn:microsoft.com/office/officeart/2018/5/layout/IconCircleLabelList"/>
    <dgm:cxn modelId="{B254A4D0-AD19-4D3F-B225-577344329E3A}" srcId="{10585AEB-1244-4354-A3BE-F0A95B12694C}" destId="{EA4DBBD2-5D8B-40BF-99AA-6EFD7469811E}" srcOrd="6" destOrd="0" parTransId="{9C432B31-5BD2-4617-9ECC-914C96D1920C}" sibTransId="{65E701BA-DDE7-4607-A578-06FE8DE41A0A}"/>
    <dgm:cxn modelId="{A39006F5-DB6C-4C2B-86D5-0552D19B58A6}" type="presOf" srcId="{52C0CAAE-5361-4D24-BE2E-B7D3451B17A7}" destId="{BD0AE6B2-3A88-4D1E-87D6-F12ACC21CCC3}" srcOrd="0" destOrd="0" presId="urn:microsoft.com/office/officeart/2018/5/layout/IconCircleLabelList"/>
    <dgm:cxn modelId="{B2C964FE-9D25-4D6F-A3BA-D5E7C3A97CF8}" type="presOf" srcId="{37BE8CFD-EC9E-4999-81CF-7B39B25B8BFA}" destId="{CDCEC8EC-9FFB-4540-9E07-09DD2CB28D8F}" srcOrd="0" destOrd="0" presId="urn:microsoft.com/office/officeart/2018/5/layout/IconCircleLabelList"/>
    <dgm:cxn modelId="{11E186FE-2773-4B88-B32B-D4563FF287C2}" srcId="{10585AEB-1244-4354-A3BE-F0A95B12694C}" destId="{52C0CAAE-5361-4D24-BE2E-B7D3451B17A7}" srcOrd="0" destOrd="0" parTransId="{072D748B-1515-4A88-B112-4BEA47364165}" sibTransId="{8B52866C-1277-4A95-A3D6-5BADBFD83036}"/>
    <dgm:cxn modelId="{D211FFF4-AEF9-4918-B4D0-63377E32EFF3}" type="presParOf" srcId="{A9095899-4B5B-4C3E-8281-79E1F742E027}" destId="{13F7A557-7F90-4FA9-9FE7-F97A3C6D4450}" srcOrd="0" destOrd="0" presId="urn:microsoft.com/office/officeart/2018/5/layout/IconCircleLabelList"/>
    <dgm:cxn modelId="{8CB8FA64-692D-41BA-9AD9-43CFF7C704BB}" type="presParOf" srcId="{13F7A557-7F90-4FA9-9FE7-F97A3C6D4450}" destId="{6D0335B0-CD16-434B-8BE3-8B31C1920DEE}" srcOrd="0" destOrd="0" presId="urn:microsoft.com/office/officeart/2018/5/layout/IconCircleLabelList"/>
    <dgm:cxn modelId="{36BDAF5C-38DE-49DA-8DE9-0F8FD9E4D05D}" type="presParOf" srcId="{13F7A557-7F90-4FA9-9FE7-F97A3C6D4450}" destId="{D0A5E19C-B59A-4B7C-9125-775418AD55A9}" srcOrd="1" destOrd="0" presId="urn:microsoft.com/office/officeart/2018/5/layout/IconCircleLabelList"/>
    <dgm:cxn modelId="{F6E231E4-06D8-4D0F-9BD9-633E65A3E3D6}" type="presParOf" srcId="{13F7A557-7F90-4FA9-9FE7-F97A3C6D4450}" destId="{6F36451F-0746-4E28-87B6-854470030040}" srcOrd="2" destOrd="0" presId="urn:microsoft.com/office/officeart/2018/5/layout/IconCircleLabelList"/>
    <dgm:cxn modelId="{1737C39B-9D13-4F29-9825-129868C8F527}" type="presParOf" srcId="{13F7A557-7F90-4FA9-9FE7-F97A3C6D4450}" destId="{BD0AE6B2-3A88-4D1E-87D6-F12ACC21CCC3}" srcOrd="3" destOrd="0" presId="urn:microsoft.com/office/officeart/2018/5/layout/IconCircleLabelList"/>
    <dgm:cxn modelId="{EAB3431B-3825-4C97-806A-5B56B6FD5568}" type="presParOf" srcId="{A9095899-4B5B-4C3E-8281-79E1F742E027}" destId="{C1862235-930C-483F-A092-7F9E5AE0C645}" srcOrd="1" destOrd="0" presId="urn:microsoft.com/office/officeart/2018/5/layout/IconCircleLabelList"/>
    <dgm:cxn modelId="{DDCFD918-F856-4F4A-BF28-EF9A42338898}" type="presParOf" srcId="{A9095899-4B5B-4C3E-8281-79E1F742E027}" destId="{6B6795C0-9D94-4587-9EF7-37EA6CF8CAB6}" srcOrd="2" destOrd="0" presId="urn:microsoft.com/office/officeart/2018/5/layout/IconCircleLabelList"/>
    <dgm:cxn modelId="{C8C7C7BA-E9FC-4F3C-BAD2-50BFF35E7187}" type="presParOf" srcId="{6B6795C0-9D94-4587-9EF7-37EA6CF8CAB6}" destId="{452C3624-7A3D-439C-9318-8961F951203A}" srcOrd="0" destOrd="0" presId="urn:microsoft.com/office/officeart/2018/5/layout/IconCircleLabelList"/>
    <dgm:cxn modelId="{1D932A0B-CA97-4C7A-927C-9271A5BA6DE5}" type="presParOf" srcId="{6B6795C0-9D94-4587-9EF7-37EA6CF8CAB6}" destId="{35F1EB7F-DCFE-42E0-B977-91013D89C9D8}" srcOrd="1" destOrd="0" presId="urn:microsoft.com/office/officeart/2018/5/layout/IconCircleLabelList"/>
    <dgm:cxn modelId="{64900C29-59ED-4264-948A-DDB295E1EDC5}" type="presParOf" srcId="{6B6795C0-9D94-4587-9EF7-37EA6CF8CAB6}" destId="{ED061743-D73C-456E-AE22-24D73E81403D}" srcOrd="2" destOrd="0" presId="urn:microsoft.com/office/officeart/2018/5/layout/IconCircleLabelList"/>
    <dgm:cxn modelId="{6ADD0307-C832-4699-95E2-E6DBF066B15C}" type="presParOf" srcId="{6B6795C0-9D94-4587-9EF7-37EA6CF8CAB6}" destId="{17749E12-784D-4DCF-85C2-391F49553F4B}" srcOrd="3" destOrd="0" presId="urn:microsoft.com/office/officeart/2018/5/layout/IconCircleLabelList"/>
    <dgm:cxn modelId="{BE9D98BA-449B-43E6-A4B6-315B4728B1EE}" type="presParOf" srcId="{A9095899-4B5B-4C3E-8281-79E1F742E027}" destId="{F214DC89-7B38-4EB8-8900-9848D23A4FB0}" srcOrd="3" destOrd="0" presId="urn:microsoft.com/office/officeart/2018/5/layout/IconCircleLabelList"/>
    <dgm:cxn modelId="{2CDCDF4D-B652-4C04-99C4-DEEF2334EB52}" type="presParOf" srcId="{A9095899-4B5B-4C3E-8281-79E1F742E027}" destId="{786609FC-766C-4B20-9119-08E7458907DD}" srcOrd="4" destOrd="0" presId="urn:microsoft.com/office/officeart/2018/5/layout/IconCircleLabelList"/>
    <dgm:cxn modelId="{C6165B1F-14F0-4CB0-AFB2-C7A8BE8F66F0}" type="presParOf" srcId="{786609FC-766C-4B20-9119-08E7458907DD}" destId="{5A33FC03-54A5-4590-9924-D43E9492E6B2}" srcOrd="0" destOrd="0" presId="urn:microsoft.com/office/officeart/2018/5/layout/IconCircleLabelList"/>
    <dgm:cxn modelId="{D2F72BFA-7230-4A4E-9EA4-1E5F80032A97}" type="presParOf" srcId="{786609FC-766C-4B20-9119-08E7458907DD}" destId="{1CA53F19-5AC4-4372-8656-CE918F7951EE}" srcOrd="1" destOrd="0" presId="urn:microsoft.com/office/officeart/2018/5/layout/IconCircleLabelList"/>
    <dgm:cxn modelId="{4734C1F7-D681-4311-990F-3E0D7724CF47}" type="presParOf" srcId="{786609FC-766C-4B20-9119-08E7458907DD}" destId="{B67D58A8-7E19-4955-ACD0-92F58D61C241}" srcOrd="2" destOrd="0" presId="urn:microsoft.com/office/officeart/2018/5/layout/IconCircleLabelList"/>
    <dgm:cxn modelId="{9C9A47F0-2C61-47EF-84A5-E927DC51D96B}" type="presParOf" srcId="{786609FC-766C-4B20-9119-08E7458907DD}" destId="{5BFB4F5C-6EF8-4AE0-A3F4-19E6ED55FA7F}" srcOrd="3" destOrd="0" presId="urn:microsoft.com/office/officeart/2018/5/layout/IconCircleLabelList"/>
    <dgm:cxn modelId="{4E32B430-CF46-4A02-83B1-126ED6EAD846}" type="presParOf" srcId="{A9095899-4B5B-4C3E-8281-79E1F742E027}" destId="{09812AB2-5A1E-4144-89E9-7E1870465D9A}" srcOrd="5" destOrd="0" presId="urn:microsoft.com/office/officeart/2018/5/layout/IconCircleLabelList"/>
    <dgm:cxn modelId="{65F4ABD2-C546-42E5-85E8-9D8F731C5089}" type="presParOf" srcId="{A9095899-4B5B-4C3E-8281-79E1F742E027}" destId="{D23DA2D2-F3E0-4F6B-AADF-6E469E1110D8}" srcOrd="6" destOrd="0" presId="urn:microsoft.com/office/officeart/2018/5/layout/IconCircleLabelList"/>
    <dgm:cxn modelId="{2A5A85AB-CC75-4566-B067-5841C5C0959E}" type="presParOf" srcId="{D23DA2D2-F3E0-4F6B-AADF-6E469E1110D8}" destId="{7C43D1A3-D3EE-422C-B44F-C2C6481BD9F9}" srcOrd="0" destOrd="0" presId="urn:microsoft.com/office/officeart/2018/5/layout/IconCircleLabelList"/>
    <dgm:cxn modelId="{A3CEA908-B384-451E-9C4F-B1AED250A55D}" type="presParOf" srcId="{D23DA2D2-F3E0-4F6B-AADF-6E469E1110D8}" destId="{ED5681B5-2201-4056-94E5-D247417587CD}" srcOrd="1" destOrd="0" presId="urn:microsoft.com/office/officeart/2018/5/layout/IconCircleLabelList"/>
    <dgm:cxn modelId="{3BA18E32-D8B9-416A-9DF4-F02A99A1BDB8}" type="presParOf" srcId="{D23DA2D2-F3E0-4F6B-AADF-6E469E1110D8}" destId="{21DB947B-FE00-4B25-86BC-F5FC1344A85C}" srcOrd="2" destOrd="0" presId="urn:microsoft.com/office/officeart/2018/5/layout/IconCircleLabelList"/>
    <dgm:cxn modelId="{3D3661B1-1969-4DEE-B628-72D2701CF806}" type="presParOf" srcId="{D23DA2D2-F3E0-4F6B-AADF-6E469E1110D8}" destId="{F1E910D4-BE5A-4317-B174-C0B3AA4A7624}" srcOrd="3" destOrd="0" presId="urn:microsoft.com/office/officeart/2018/5/layout/IconCircleLabelList"/>
    <dgm:cxn modelId="{4F7CF345-9841-41B4-857D-3B2129856762}" type="presParOf" srcId="{A9095899-4B5B-4C3E-8281-79E1F742E027}" destId="{26E3D237-2AA2-4E3A-A953-3BAE7C0A90EA}" srcOrd="7" destOrd="0" presId="urn:microsoft.com/office/officeart/2018/5/layout/IconCircleLabelList"/>
    <dgm:cxn modelId="{03A584A9-01DF-4026-868D-0F60A7AA87A2}" type="presParOf" srcId="{A9095899-4B5B-4C3E-8281-79E1F742E027}" destId="{A6B61270-3DD9-4C6F-94B9-5065B45B6D44}" srcOrd="8" destOrd="0" presId="urn:microsoft.com/office/officeart/2018/5/layout/IconCircleLabelList"/>
    <dgm:cxn modelId="{CADE54CC-E3A2-4C86-9614-B1651B774187}" type="presParOf" srcId="{A6B61270-3DD9-4C6F-94B9-5065B45B6D44}" destId="{9BD4BB4D-7F61-4D1D-9EB4-F1BFA6BCDEB3}" srcOrd="0" destOrd="0" presId="urn:microsoft.com/office/officeart/2018/5/layout/IconCircleLabelList"/>
    <dgm:cxn modelId="{333D44E4-B5B5-4E43-96FE-158193AB4601}" type="presParOf" srcId="{A6B61270-3DD9-4C6F-94B9-5065B45B6D44}" destId="{02170A29-E5CE-42CC-8F23-6C61C3486DE7}" srcOrd="1" destOrd="0" presId="urn:microsoft.com/office/officeart/2018/5/layout/IconCircleLabelList"/>
    <dgm:cxn modelId="{60BBDE3E-123F-4DF5-B823-72971FA38E80}" type="presParOf" srcId="{A6B61270-3DD9-4C6F-94B9-5065B45B6D44}" destId="{859F8F4B-6834-4C61-9B79-910671EF906A}" srcOrd="2" destOrd="0" presId="urn:microsoft.com/office/officeart/2018/5/layout/IconCircleLabelList"/>
    <dgm:cxn modelId="{EF1ED20D-5E83-43F9-96E1-538F14715709}" type="presParOf" srcId="{A6B61270-3DD9-4C6F-94B9-5065B45B6D44}" destId="{9DBC7F6A-4EA3-4FBC-A0D1-A7891417CB24}" srcOrd="3" destOrd="0" presId="urn:microsoft.com/office/officeart/2018/5/layout/IconCircleLabelList"/>
    <dgm:cxn modelId="{C1902F82-37B8-4193-B73F-D1C65EC779BC}" type="presParOf" srcId="{A9095899-4B5B-4C3E-8281-79E1F742E027}" destId="{348367FE-6411-4A2A-9297-5CD9C4B55664}" srcOrd="9" destOrd="0" presId="urn:microsoft.com/office/officeart/2018/5/layout/IconCircleLabelList"/>
    <dgm:cxn modelId="{98B3CC74-DE4D-4F7E-99E5-C495C73BE5E9}" type="presParOf" srcId="{A9095899-4B5B-4C3E-8281-79E1F742E027}" destId="{745311EE-4E67-459A-8FAF-87BD9F7743AB}" srcOrd="10" destOrd="0" presId="urn:microsoft.com/office/officeart/2018/5/layout/IconCircleLabelList"/>
    <dgm:cxn modelId="{5106806F-EEC9-40B7-BC91-36171382FD74}" type="presParOf" srcId="{745311EE-4E67-459A-8FAF-87BD9F7743AB}" destId="{70D03B2C-4220-4B62-865C-45B80914BABE}" srcOrd="0" destOrd="0" presId="urn:microsoft.com/office/officeart/2018/5/layout/IconCircleLabelList"/>
    <dgm:cxn modelId="{C1C09395-C22D-4D03-9E72-E856E0625C00}" type="presParOf" srcId="{745311EE-4E67-459A-8FAF-87BD9F7743AB}" destId="{6D0E6BD3-377F-4785-BE9F-759007749655}" srcOrd="1" destOrd="0" presId="urn:microsoft.com/office/officeart/2018/5/layout/IconCircleLabelList"/>
    <dgm:cxn modelId="{B3FC6281-A9FD-4E26-A65A-2987814BBF21}" type="presParOf" srcId="{745311EE-4E67-459A-8FAF-87BD9F7743AB}" destId="{B03028FB-2492-40FA-9834-7AD3503A92B9}" srcOrd="2" destOrd="0" presId="urn:microsoft.com/office/officeart/2018/5/layout/IconCircleLabelList"/>
    <dgm:cxn modelId="{994326B1-8D3A-4E10-944A-A43A0A32E3DC}" type="presParOf" srcId="{745311EE-4E67-459A-8FAF-87BD9F7743AB}" destId="{CDCEC8EC-9FFB-4540-9E07-09DD2CB28D8F}" srcOrd="3" destOrd="0" presId="urn:microsoft.com/office/officeart/2018/5/layout/IconCircleLabelList"/>
    <dgm:cxn modelId="{BE56C3E9-1054-4625-B1F0-022792E5CAD8}" type="presParOf" srcId="{A9095899-4B5B-4C3E-8281-79E1F742E027}" destId="{F3976544-8713-4CAF-915F-2EF59C856BF6}" srcOrd="11" destOrd="0" presId="urn:microsoft.com/office/officeart/2018/5/layout/IconCircleLabelList"/>
    <dgm:cxn modelId="{857D0475-D2B3-45F2-AC95-8926702C69D8}" type="presParOf" srcId="{A9095899-4B5B-4C3E-8281-79E1F742E027}" destId="{AA329683-5175-4931-B7F6-F1365F39F0AB}" srcOrd="12" destOrd="0" presId="urn:microsoft.com/office/officeart/2018/5/layout/IconCircleLabelList"/>
    <dgm:cxn modelId="{80E6C230-22E4-455B-8FC4-48F36466D224}" type="presParOf" srcId="{AA329683-5175-4931-B7F6-F1365F39F0AB}" destId="{DDACA847-6138-462E-B2B3-746B34B467F6}" srcOrd="0" destOrd="0" presId="urn:microsoft.com/office/officeart/2018/5/layout/IconCircleLabelList"/>
    <dgm:cxn modelId="{FCF8D986-59F4-4A8A-9BE6-0C0DF337226D}" type="presParOf" srcId="{AA329683-5175-4931-B7F6-F1365F39F0AB}" destId="{2D9DBB03-178C-4A76-AA8E-997C1C13C625}" srcOrd="1" destOrd="0" presId="urn:microsoft.com/office/officeart/2018/5/layout/IconCircleLabelList"/>
    <dgm:cxn modelId="{E8521A75-2AB5-4648-A47B-DA2C5E8A560B}" type="presParOf" srcId="{AA329683-5175-4931-B7F6-F1365F39F0AB}" destId="{2AD4CC1C-E7BF-4266-94B9-1504921FD24F}" srcOrd="2" destOrd="0" presId="urn:microsoft.com/office/officeart/2018/5/layout/IconCircleLabelList"/>
    <dgm:cxn modelId="{96FB1702-FD77-4EB0-ACF1-FE2FAFDEE769}" type="presParOf" srcId="{AA329683-5175-4931-B7F6-F1365F39F0AB}" destId="{088A88E5-3FE2-42F4-9B25-325B6BE4B93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335B0-CD16-434B-8BE3-8B31C1920DEE}">
      <dsp:nvSpPr>
        <dsp:cNvPr id="0" name=""/>
        <dsp:cNvSpPr/>
      </dsp:nvSpPr>
      <dsp:spPr>
        <a:xfrm>
          <a:off x="334178"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5E19C-B59A-4B7C-9125-775418AD55A9}">
      <dsp:nvSpPr>
        <dsp:cNvPr id="0" name=""/>
        <dsp:cNvSpPr/>
      </dsp:nvSpPr>
      <dsp:spPr>
        <a:xfrm>
          <a:off x="539842"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AE6B2-3A88-4D1E-87D6-F12ACC21CCC3}">
      <dsp:nvSpPr>
        <dsp:cNvPr id="0" name=""/>
        <dsp:cNvSpPr/>
      </dsp:nvSpPr>
      <dsp:spPr>
        <a:xfrm>
          <a:off x="2568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Arduino Uno circuit.</a:t>
          </a:r>
        </a:p>
      </dsp:txBody>
      <dsp:txXfrm>
        <a:off x="25682" y="1265836"/>
        <a:ext cx="1582031" cy="632812"/>
      </dsp:txXfrm>
    </dsp:sp>
    <dsp:sp modelId="{452C3624-7A3D-439C-9318-8961F951203A}">
      <dsp:nvSpPr>
        <dsp:cNvPr id="0" name=""/>
        <dsp:cNvSpPr/>
      </dsp:nvSpPr>
      <dsp:spPr>
        <a:xfrm>
          <a:off x="2193064"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1EB7F-DCFE-42E0-B977-91013D89C9D8}">
      <dsp:nvSpPr>
        <dsp:cNvPr id="0" name=""/>
        <dsp:cNvSpPr/>
      </dsp:nvSpPr>
      <dsp:spPr>
        <a:xfrm>
          <a:off x="2398728"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49E12-784D-4DCF-85C2-391F49553F4B}">
      <dsp:nvSpPr>
        <dsp:cNvPr id="0" name=""/>
        <dsp:cNvSpPr/>
      </dsp:nvSpPr>
      <dsp:spPr>
        <a:xfrm>
          <a:off x="188456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latin typeface="Calibri Light" panose="020F0302020204030204"/>
            </a:rPr>
            <a:t>RFID</a:t>
          </a:r>
          <a:r>
            <a:rPr lang="en-US" sz="2200" kern="1200" dirty="0"/>
            <a:t> Sensor.</a:t>
          </a:r>
        </a:p>
      </dsp:txBody>
      <dsp:txXfrm>
        <a:off x="1884568" y="1265836"/>
        <a:ext cx="1582031" cy="632812"/>
      </dsp:txXfrm>
    </dsp:sp>
    <dsp:sp modelId="{5A33FC03-54A5-4590-9924-D43E9492E6B2}">
      <dsp:nvSpPr>
        <dsp:cNvPr id="0" name=""/>
        <dsp:cNvSpPr/>
      </dsp:nvSpPr>
      <dsp:spPr>
        <a:xfrm>
          <a:off x="4051951"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53F19-5AC4-4372-8656-CE918F7951EE}">
      <dsp:nvSpPr>
        <dsp:cNvPr id="0" name=""/>
        <dsp:cNvSpPr/>
      </dsp:nvSpPr>
      <dsp:spPr>
        <a:xfrm>
          <a:off x="4257615"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B4F5C-6EF8-4AE0-A3F4-19E6ED55FA7F}">
      <dsp:nvSpPr>
        <dsp:cNvPr id="0" name=""/>
        <dsp:cNvSpPr/>
      </dsp:nvSpPr>
      <dsp:spPr>
        <a:xfrm>
          <a:off x="374345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latin typeface="Calibri Light" panose="020F0302020204030204"/>
            </a:rPr>
            <a:t>RFID</a:t>
          </a:r>
          <a:r>
            <a:rPr lang="en-US" sz="2200" kern="1200" dirty="0"/>
            <a:t> Tags/Card.</a:t>
          </a:r>
        </a:p>
      </dsp:txBody>
      <dsp:txXfrm>
        <a:off x="3743455" y="1265836"/>
        <a:ext cx="1582031" cy="632812"/>
      </dsp:txXfrm>
    </dsp:sp>
    <dsp:sp modelId="{7C43D1A3-D3EE-422C-B44F-C2C6481BD9F9}">
      <dsp:nvSpPr>
        <dsp:cNvPr id="0" name=""/>
        <dsp:cNvSpPr/>
      </dsp:nvSpPr>
      <dsp:spPr>
        <a:xfrm>
          <a:off x="5910838"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5681B5-2201-4056-94E5-D247417587CD}">
      <dsp:nvSpPr>
        <dsp:cNvPr id="0" name=""/>
        <dsp:cNvSpPr/>
      </dsp:nvSpPr>
      <dsp:spPr>
        <a:xfrm>
          <a:off x="6116502"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910D4-BE5A-4317-B174-C0B3AA4A7624}">
      <dsp:nvSpPr>
        <dsp:cNvPr id="0" name=""/>
        <dsp:cNvSpPr/>
      </dsp:nvSpPr>
      <dsp:spPr>
        <a:xfrm>
          <a:off x="560234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Relay Board.</a:t>
          </a:r>
        </a:p>
      </dsp:txBody>
      <dsp:txXfrm>
        <a:off x="5602342" y="1265836"/>
        <a:ext cx="1582031" cy="632812"/>
      </dsp:txXfrm>
    </dsp:sp>
    <dsp:sp modelId="{9BD4BB4D-7F61-4D1D-9EB4-F1BFA6BCDEB3}">
      <dsp:nvSpPr>
        <dsp:cNvPr id="0" name=""/>
        <dsp:cNvSpPr/>
      </dsp:nvSpPr>
      <dsp:spPr>
        <a:xfrm>
          <a:off x="7769725"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70A29-E5CE-42CC-8F23-6C61C3486DE7}">
      <dsp:nvSpPr>
        <dsp:cNvPr id="0" name=""/>
        <dsp:cNvSpPr/>
      </dsp:nvSpPr>
      <dsp:spPr>
        <a:xfrm>
          <a:off x="7975389" y="205875"/>
          <a:ext cx="553710" cy="5537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BC7F6A-4EA3-4FBC-A0D1-A7891417CB24}">
      <dsp:nvSpPr>
        <dsp:cNvPr id="0" name=""/>
        <dsp:cNvSpPr/>
      </dsp:nvSpPr>
      <dsp:spPr>
        <a:xfrm>
          <a:off x="746122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Solenoid Lock.</a:t>
          </a:r>
        </a:p>
      </dsp:txBody>
      <dsp:txXfrm>
        <a:off x="7461228" y="1265836"/>
        <a:ext cx="1582031" cy="632812"/>
      </dsp:txXfrm>
    </dsp:sp>
    <dsp:sp modelId="{70D03B2C-4220-4B62-865C-45B80914BABE}">
      <dsp:nvSpPr>
        <dsp:cNvPr id="0" name=""/>
        <dsp:cNvSpPr/>
      </dsp:nvSpPr>
      <dsp:spPr>
        <a:xfrm>
          <a:off x="9628611" y="211"/>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E6BD3-377F-4785-BE9F-759007749655}">
      <dsp:nvSpPr>
        <dsp:cNvPr id="0" name=""/>
        <dsp:cNvSpPr/>
      </dsp:nvSpPr>
      <dsp:spPr>
        <a:xfrm>
          <a:off x="9834275" y="205875"/>
          <a:ext cx="553710" cy="5537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EC8EC-9FFB-4540-9E07-09DD2CB28D8F}">
      <dsp:nvSpPr>
        <dsp:cNvPr id="0" name=""/>
        <dsp:cNvSpPr/>
      </dsp:nvSpPr>
      <dsp:spPr>
        <a:xfrm>
          <a:off x="932011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defRPr cap="all"/>
          </a:pPr>
          <a:r>
            <a:rPr lang="en-US" sz="2200" kern="1200" dirty="0">
              <a:latin typeface="Calibri Light" panose="020F0302020204030204"/>
            </a:rPr>
            <a:t>Cables</a:t>
          </a:r>
          <a:r>
            <a:rPr lang="en-US" sz="2200" kern="1200" dirty="0"/>
            <a:t>.</a:t>
          </a:r>
        </a:p>
      </dsp:txBody>
      <dsp:txXfrm>
        <a:off x="9320115" y="1265836"/>
        <a:ext cx="1582031" cy="632812"/>
      </dsp:txXfrm>
    </dsp:sp>
    <dsp:sp modelId="{DDACA847-6138-462E-B2B3-746B34B467F6}">
      <dsp:nvSpPr>
        <dsp:cNvPr id="0" name=""/>
        <dsp:cNvSpPr/>
      </dsp:nvSpPr>
      <dsp:spPr>
        <a:xfrm>
          <a:off x="4981394" y="2294156"/>
          <a:ext cx="965039" cy="96503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DBB03-178C-4A76-AA8E-997C1C13C625}">
      <dsp:nvSpPr>
        <dsp:cNvPr id="0" name=""/>
        <dsp:cNvSpPr/>
      </dsp:nvSpPr>
      <dsp:spPr>
        <a:xfrm>
          <a:off x="5187059" y="2499820"/>
          <a:ext cx="553710" cy="5537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A88E5-3FE2-42F4-9B25-325B6BE4B93B}">
      <dsp:nvSpPr>
        <dsp:cNvPr id="0" name=""/>
        <dsp:cNvSpPr/>
      </dsp:nvSpPr>
      <dsp:spPr>
        <a:xfrm>
          <a:off x="4672898"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9-12 Volt Battery.</a:t>
          </a:r>
        </a:p>
      </dsp:txBody>
      <dsp:txXfrm>
        <a:off x="4672898" y="3559781"/>
        <a:ext cx="1582031" cy="63281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linkedin.com/in/manan-patel-570042221/" TargetMode="External"/><Relationship Id="rId5" Type="http://schemas.openxmlformats.org/officeDocument/2006/relationships/hyperlink" Target="https://github.com/20it100" TargetMode="Externa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B2561B6-0E52-4E5B-AD7C-01E6CECA84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56811" y="182674"/>
            <a:ext cx="10058400" cy="931591"/>
          </a:xfrm>
          <a:effectLst>
            <a:outerShdw blurRad="50800" dist="38100" dir="2700000" algn="tl" rotWithShape="0">
              <a:prstClr val="black">
                <a:alpha val="40000"/>
              </a:prstClr>
            </a:outerShdw>
          </a:effectLst>
        </p:spPr>
        <p:txBody>
          <a:bodyPr>
            <a:normAutofit/>
          </a:bodyPr>
          <a:lstStyle/>
          <a:p>
            <a:r>
              <a:rPr lang="en-US" sz="5200" dirty="0">
                <a:solidFill>
                  <a:srgbClr val="00B050"/>
                </a:solidFill>
                <a:latin typeface="MS Gothic"/>
                <a:ea typeface="MS Gothic"/>
                <a:cs typeface="Calibri Light"/>
              </a:rPr>
              <a:t>Smart lock system</a:t>
            </a:r>
            <a:endParaRPr lang="en-US" sz="5200">
              <a:solidFill>
                <a:srgbClr val="00B050"/>
              </a:solidFill>
              <a:latin typeface="MS Gothic"/>
              <a:ea typeface="MS Gothic"/>
            </a:endParaRPr>
          </a:p>
        </p:txBody>
      </p:sp>
      <p:sp>
        <p:nvSpPr>
          <p:cNvPr id="3" name="Subtitle 2"/>
          <p:cNvSpPr>
            <a:spLocks noGrp="1"/>
          </p:cNvSpPr>
          <p:nvPr>
            <p:ph type="subTitle" idx="1"/>
          </p:nvPr>
        </p:nvSpPr>
        <p:spPr>
          <a:xfrm>
            <a:off x="88019" y="5238855"/>
            <a:ext cx="10058400" cy="1684873"/>
          </a:xfrm>
          <a:effectLst>
            <a:outerShdw blurRad="50800" dist="38100" dir="2700000" algn="tl" rotWithShape="0">
              <a:prstClr val="black">
                <a:alpha val="40000"/>
              </a:prstClr>
            </a:outerShdw>
          </a:effectLst>
        </p:spPr>
        <p:txBody>
          <a:bodyPr vert="horz" lIns="91440" tIns="45720" rIns="91440" bIns="45720" rtlCol="0" anchor="t">
            <a:normAutofit lnSpcReduction="10000"/>
          </a:bodyPr>
          <a:lstStyle/>
          <a:p>
            <a:pPr algn="l"/>
            <a:r>
              <a:rPr lang="en-US" dirty="0">
                <a:solidFill>
                  <a:srgbClr val="00B050"/>
                </a:solidFill>
                <a:cs typeface="Calibri" panose="020F0502020204030204"/>
              </a:rPr>
              <a:t>Name :- Manan Patel                                                  </a:t>
            </a:r>
          </a:p>
          <a:p>
            <a:pPr algn="l"/>
            <a:r>
              <a:rPr lang="en-US" dirty="0">
                <a:solidFill>
                  <a:srgbClr val="00B050"/>
                </a:solidFill>
                <a:ea typeface="+mn-lt"/>
                <a:cs typeface="+mn-lt"/>
              </a:rPr>
              <a:t> GIT HUB</a:t>
            </a:r>
            <a:r>
              <a:rPr lang="en-US" dirty="0">
                <a:solidFill>
                  <a:srgbClr val="00B050"/>
                </a:solidFill>
                <a:cs typeface="Calibri" panose="020F0502020204030204"/>
              </a:rPr>
              <a:t> :-  </a:t>
            </a:r>
            <a:r>
              <a:rPr lang="en-US" dirty="0">
                <a:solidFill>
                  <a:srgbClr val="00B050"/>
                </a:solidFill>
                <a:ea typeface="+mn-lt"/>
                <a:cs typeface="+mn-lt"/>
                <a:hlinkClick r:id="rId5"/>
              </a:rPr>
              <a:t>https://github.com/20it100</a:t>
            </a:r>
            <a:endParaRPr lang="en-US" dirty="0">
              <a:solidFill>
                <a:srgbClr val="00B050"/>
              </a:solidFill>
              <a:cs typeface="Calibri" panose="020F0502020204030204"/>
            </a:endParaRPr>
          </a:p>
          <a:p>
            <a:pPr algn="l"/>
            <a:r>
              <a:rPr lang="en-US" dirty="0">
                <a:solidFill>
                  <a:srgbClr val="00B050"/>
                </a:solidFill>
                <a:cs typeface="Calibri" panose="020F0502020204030204"/>
              </a:rPr>
              <a:t>LINKED IN :- </a:t>
            </a:r>
            <a:r>
              <a:rPr lang="en-US" dirty="0">
                <a:solidFill>
                  <a:srgbClr val="00B050"/>
                </a:solidFill>
                <a:ea typeface="+mn-lt"/>
                <a:cs typeface="+mn-lt"/>
                <a:hlinkClick r:id="rId6"/>
              </a:rPr>
              <a:t>https://www.linkedin.com/in/manan-patel-570042221/</a:t>
            </a:r>
            <a:endParaRPr lang="en-US" dirty="0">
              <a:solidFill>
                <a:srgbClr val="00B050"/>
              </a:solidFill>
              <a:cs typeface="Calibri" panose="020F0502020204030204"/>
              <a:hlinkClick r:id="rId6"/>
            </a:endParaRPr>
          </a:p>
          <a:p>
            <a:pPr algn="l"/>
            <a:r>
              <a:rPr lang="en-US" dirty="0">
                <a:solidFill>
                  <a:srgbClr val="00B050"/>
                </a:solidFill>
                <a:cs typeface="Calibri" panose="020F0502020204030204"/>
              </a:rPr>
              <a:t>ID NO. :- 20IT100</a:t>
            </a: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0405D1FB-AF7D-4DF4-8D65-EDD1056A5650}"/>
              </a:ext>
            </a:extLst>
          </p:cNvPr>
          <p:cNvSpPr>
            <a:spLocks noGrp="1"/>
          </p:cNvSpPr>
          <p:nvPr>
            <p:ph type="title"/>
          </p:nvPr>
        </p:nvSpPr>
        <p:spPr>
          <a:xfrm>
            <a:off x="1102367" y="1264801"/>
            <a:ext cx="4114571" cy="4296387"/>
          </a:xfrm>
        </p:spPr>
        <p:txBody>
          <a:bodyPr vert="horz" lIns="91440" tIns="45720" rIns="91440" bIns="45720" rtlCol="0">
            <a:normAutofit/>
          </a:bodyPr>
          <a:lstStyle/>
          <a:p>
            <a:pPr algn="ctr"/>
            <a:r>
              <a:rPr lang="en-US" kern="1200">
                <a:solidFill>
                  <a:schemeClr val="bg1"/>
                </a:solidFill>
                <a:latin typeface="+mj-lt"/>
                <a:ea typeface="+mj-ea"/>
                <a:cs typeface="+mj-cs"/>
              </a:rPr>
              <a:t>OBJECTIVE OF THIS PROJECT</a:t>
            </a:r>
          </a:p>
        </p:txBody>
      </p:sp>
      <p:grpSp>
        <p:nvGrpSpPr>
          <p:cNvPr id="30" name="Group 29">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1" name="Freeform: Shape 3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4" name="Oval 33">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Content Placeholder 3">
            <a:extLst>
              <a:ext uri="{FF2B5EF4-FFF2-40B4-BE49-F238E27FC236}">
                <a16:creationId xmlns:a16="http://schemas.microsoft.com/office/drawing/2014/main" id="{C877AF83-225F-419F-85B8-5BF540353F58}"/>
              </a:ext>
            </a:extLst>
          </p:cNvPr>
          <p:cNvSpPr>
            <a:spLocks noGrp="1"/>
          </p:cNvSpPr>
          <p:nvPr>
            <p:ph idx="1"/>
          </p:nvPr>
        </p:nvSpPr>
        <p:spPr>
          <a:xfrm>
            <a:off x="5561768" y="1460127"/>
            <a:ext cx="6423673" cy="6294438"/>
          </a:xfrm>
        </p:spPr>
        <p:txBody>
          <a:bodyPr vert="horz" lIns="91440" tIns="45720" rIns="91440" bIns="45720" rtlCol="0" anchor="t">
            <a:normAutofit/>
          </a:bodyPr>
          <a:lstStyle/>
          <a:p>
            <a:pPr marL="342900" indent="-342900">
              <a:buFont typeface="Wingdings" panose="020B0604020202020204" pitchFamily="34" charset="0"/>
              <a:buChar char="v"/>
            </a:pPr>
            <a:r>
              <a:rPr lang="en-US" dirty="0">
                <a:solidFill>
                  <a:schemeClr val="bg1"/>
                </a:solidFill>
                <a:cs typeface="Calibri" panose="020F0502020204030204"/>
              </a:rPr>
              <a:t>To prevent minor age children's from driving the vehicle's.</a:t>
            </a:r>
          </a:p>
          <a:p>
            <a:pPr marL="342900" indent="-342900">
              <a:buFont typeface="Wingdings" panose="020B0604020202020204" pitchFamily="34" charset="0"/>
              <a:buChar char="v"/>
            </a:pPr>
            <a:r>
              <a:rPr lang="en-US" dirty="0">
                <a:solidFill>
                  <a:schemeClr val="bg1"/>
                </a:solidFill>
                <a:cs typeface="Calibri" panose="020F0502020204030204"/>
              </a:rPr>
              <a:t>To increase the security of the vehicle thereby decreasing </a:t>
            </a:r>
            <a:r>
              <a:rPr lang="en-US" dirty="0" err="1">
                <a:solidFill>
                  <a:schemeClr val="bg1"/>
                </a:solidFill>
                <a:cs typeface="Calibri" panose="020F0502020204030204"/>
              </a:rPr>
              <a:t>it's</a:t>
            </a:r>
            <a:r>
              <a:rPr lang="en-US" dirty="0">
                <a:solidFill>
                  <a:schemeClr val="bg1"/>
                </a:solidFill>
                <a:cs typeface="Calibri" panose="020F0502020204030204"/>
              </a:rPr>
              <a:t> chances from getting stole.</a:t>
            </a:r>
          </a:p>
          <a:p>
            <a:pPr marL="342900" indent="-342900">
              <a:buFont typeface="Wingdings" panose="020B0604020202020204" pitchFamily="34" charset="0"/>
              <a:buChar char="v"/>
            </a:pPr>
            <a:r>
              <a:rPr lang="en-US" dirty="0">
                <a:solidFill>
                  <a:schemeClr val="bg1"/>
                </a:solidFill>
                <a:cs typeface="Calibri" panose="020F0502020204030204"/>
              </a:rPr>
              <a:t>To provide the vehicle owner's basic information like Name, DOB, Age, Validity of the </a:t>
            </a:r>
            <a:r>
              <a:rPr lang="en-US" dirty="0">
                <a:solidFill>
                  <a:schemeClr val="bg1"/>
                </a:solidFill>
                <a:ea typeface="+mn-lt"/>
                <a:cs typeface="+mn-lt"/>
              </a:rPr>
              <a:t>Vehicle's PUC etc.</a:t>
            </a:r>
          </a:p>
          <a:p>
            <a:pPr marL="342900" indent="-342900">
              <a:buFont typeface="Wingdings" panose="020B0604020202020204" pitchFamily="34" charset="0"/>
              <a:buChar char="v"/>
            </a:pPr>
            <a:endParaRPr lang="en-US">
              <a:solidFill>
                <a:schemeClr val="bg1"/>
              </a:solidFill>
              <a:cs typeface="Calibri"/>
            </a:endParaRPr>
          </a:p>
          <a:p>
            <a:pPr marL="342900" indent="-342900">
              <a:buFont typeface="Wingdings" panose="020B0604020202020204" pitchFamily="34" charset="0"/>
              <a:buChar char="v"/>
            </a:pPr>
            <a:endParaRPr lang="en-US">
              <a:solidFill>
                <a:schemeClr val="bg1"/>
              </a:solidFill>
              <a:cs typeface="Calibri"/>
            </a:endParaRPr>
          </a:p>
          <a:p>
            <a:pPr marL="342900" indent="-342900">
              <a:buFont typeface="Wingdings" panose="020B0604020202020204" pitchFamily="34" charset="0"/>
              <a:buChar char="v"/>
            </a:pPr>
            <a:endParaRPr lang="en-US">
              <a:solidFill>
                <a:schemeClr val="bg1"/>
              </a:solidFill>
              <a:cs typeface="Calibri"/>
            </a:endParaRPr>
          </a:p>
        </p:txBody>
      </p:sp>
      <p:grpSp>
        <p:nvGrpSpPr>
          <p:cNvPr id="3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9" name="Freeform: Shape 3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8559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675F7F-6C78-4B5B-8452-4CDC414B3B7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mj-lt"/>
                <a:cs typeface="+mj-lt"/>
              </a:rPr>
              <a:t>Tools required</a:t>
            </a:r>
          </a:p>
          <a:p>
            <a:endParaRPr lang="en-US" sz="4000">
              <a:solidFill>
                <a:srgbClr val="FFFFFF"/>
              </a:solidFill>
              <a:cs typeface="Calibri Light"/>
            </a:endParaRPr>
          </a:p>
        </p:txBody>
      </p:sp>
      <p:graphicFrame>
        <p:nvGraphicFramePr>
          <p:cNvPr id="5" name="Content Placeholder 2">
            <a:extLst>
              <a:ext uri="{FF2B5EF4-FFF2-40B4-BE49-F238E27FC236}">
                <a16:creationId xmlns:a16="http://schemas.microsoft.com/office/drawing/2014/main" id="{E9356026-7BEC-4E45-B264-6547CC8E88AD}"/>
              </a:ext>
            </a:extLst>
          </p:cNvPr>
          <p:cNvGraphicFramePr>
            <a:graphicFrameLocks noGrp="1"/>
          </p:cNvGraphicFramePr>
          <p:nvPr>
            <p:ph idx="1"/>
            <p:extLst>
              <p:ext uri="{D42A27DB-BD31-4B8C-83A1-F6EECF244321}">
                <p14:modId xmlns:p14="http://schemas.microsoft.com/office/powerpoint/2010/main" val="1504685948"/>
              </p:ext>
            </p:extLst>
          </p:nvPr>
        </p:nvGraphicFramePr>
        <p:xfrm>
          <a:off x="632150" y="2148298"/>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90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543C-2FB6-456E-B0AE-4750D82AB346}"/>
              </a:ext>
            </a:extLst>
          </p:cNvPr>
          <p:cNvSpPr>
            <a:spLocks noGrp="1"/>
          </p:cNvSpPr>
          <p:nvPr>
            <p:ph type="title"/>
          </p:nvPr>
        </p:nvSpPr>
        <p:spPr>
          <a:xfrm>
            <a:off x="469106" y="-2063750"/>
            <a:ext cx="10515600" cy="1325563"/>
          </a:xfrm>
        </p:spPr>
        <p:txBody>
          <a:bodyPr/>
          <a:lstStyle/>
          <a:p>
            <a:endParaRPr lang="en-US"/>
          </a:p>
        </p:txBody>
      </p:sp>
      <p:sp>
        <p:nvSpPr>
          <p:cNvPr id="3" name="Content Placeholder 2">
            <a:extLst>
              <a:ext uri="{FF2B5EF4-FFF2-40B4-BE49-F238E27FC236}">
                <a16:creationId xmlns:a16="http://schemas.microsoft.com/office/drawing/2014/main" id="{B8004617-B3D9-4B0F-B140-906E5A8C24E0}"/>
              </a:ext>
            </a:extLst>
          </p:cNvPr>
          <p:cNvSpPr>
            <a:spLocks noGrp="1"/>
          </p:cNvSpPr>
          <p:nvPr>
            <p:ph idx="1"/>
          </p:nvPr>
        </p:nvSpPr>
        <p:spPr>
          <a:xfrm>
            <a:off x="766762" y="170656"/>
            <a:ext cx="10515600" cy="6565900"/>
          </a:xfrm>
        </p:spPr>
        <p:txBody>
          <a:bodyPr vert="horz" lIns="91440" tIns="45720" rIns="91440" bIns="45720" rtlCol="0" anchor="t">
            <a:normAutofit/>
          </a:bodyPr>
          <a:lstStyle/>
          <a:p>
            <a:pPr>
              <a:lnSpc>
                <a:spcPct val="100000"/>
              </a:lnSpc>
              <a:spcBef>
                <a:spcPts val="0"/>
              </a:spcBef>
            </a:pPr>
            <a:r>
              <a:rPr lang="en-US" dirty="0">
                <a:cs typeface="Calibri"/>
              </a:rPr>
              <a:t>Arduino UNO circuit :- </a:t>
            </a:r>
            <a:r>
              <a:rPr lang="en-US" dirty="0">
                <a:latin typeface="Garamond"/>
                <a:cs typeface="Calibri"/>
              </a:rPr>
              <a:t>Arduino Uno is a microcontroller board. It has 14V digital input, 6 analog inputs, a USB connection, a power jack, and a reset button. It contains everything needed to support the microcontroller; simply connect it to a computer with a USB cable or power it with a AC-to-DC adapter or battery to get started.</a:t>
            </a:r>
            <a:endParaRPr lang="en-US" dirty="0">
              <a:ea typeface="+mn-lt"/>
              <a:cs typeface="+mn-lt"/>
            </a:endParaRPr>
          </a:p>
          <a:p>
            <a:pPr>
              <a:lnSpc>
                <a:spcPct val="100000"/>
              </a:lnSpc>
              <a:spcBef>
                <a:spcPts val="0"/>
              </a:spcBef>
            </a:pPr>
            <a:endParaRPr lang="en-US" dirty="0">
              <a:ea typeface="+mn-lt"/>
              <a:cs typeface="+mn-lt"/>
            </a:endParaRPr>
          </a:p>
          <a:p>
            <a:pPr>
              <a:lnSpc>
                <a:spcPct val="100000"/>
              </a:lnSpc>
              <a:spcBef>
                <a:spcPct val="20000"/>
              </a:spcBef>
              <a:spcAft>
                <a:spcPts val="600"/>
              </a:spcAft>
            </a:pPr>
            <a:endParaRPr lang="en-US" dirty="0">
              <a:cs typeface="Calibri"/>
            </a:endParaRPr>
          </a:p>
          <a:p>
            <a:pPr>
              <a:lnSpc>
                <a:spcPct val="100000"/>
              </a:lnSpc>
              <a:spcBef>
                <a:spcPct val="20000"/>
              </a:spcBef>
              <a:spcAft>
                <a:spcPts val="600"/>
              </a:spcAft>
            </a:pPr>
            <a:endParaRPr lang="en-US" dirty="0">
              <a:cs typeface="Calibri"/>
            </a:endParaRPr>
          </a:p>
          <a:p>
            <a:endParaRPr lang="en-US" dirty="0">
              <a:cs typeface="Calibri"/>
            </a:endParaRPr>
          </a:p>
        </p:txBody>
      </p:sp>
      <p:pic>
        <p:nvPicPr>
          <p:cNvPr id="4" name="Picture 4">
            <a:extLst>
              <a:ext uri="{FF2B5EF4-FFF2-40B4-BE49-F238E27FC236}">
                <a16:creationId xmlns:a16="http://schemas.microsoft.com/office/drawing/2014/main" id="{481C9941-F95E-467D-BE18-E750335E945E}"/>
              </a:ext>
            </a:extLst>
          </p:cNvPr>
          <p:cNvPicPr>
            <a:picLocks noChangeAspect="1"/>
          </p:cNvPicPr>
          <p:nvPr/>
        </p:nvPicPr>
        <p:blipFill>
          <a:blip r:embed="rId2"/>
          <a:stretch>
            <a:fillRect/>
          </a:stretch>
        </p:blipFill>
        <p:spPr>
          <a:xfrm>
            <a:off x="2938463" y="2541466"/>
            <a:ext cx="5993605" cy="4299193"/>
          </a:xfrm>
          <a:prstGeom prst="rect">
            <a:avLst/>
          </a:prstGeom>
        </p:spPr>
      </p:pic>
    </p:spTree>
    <p:extLst>
      <p:ext uri="{BB962C8B-B14F-4D97-AF65-F5344CB8AC3E}">
        <p14:creationId xmlns:p14="http://schemas.microsoft.com/office/powerpoint/2010/main" val="83745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56E8-4EF2-4395-AA52-A8EA113DE3C8}"/>
              </a:ext>
            </a:extLst>
          </p:cNvPr>
          <p:cNvSpPr>
            <a:spLocks noGrp="1"/>
          </p:cNvSpPr>
          <p:nvPr>
            <p:ph type="title"/>
          </p:nvPr>
        </p:nvSpPr>
        <p:spPr/>
        <p:txBody>
          <a:bodyPr/>
          <a:lstStyle/>
          <a:p>
            <a:pPr algn="ctr"/>
            <a:r>
              <a:rPr lang="en-US" dirty="0">
                <a:latin typeface="Garamond"/>
              </a:rPr>
              <a:t>RIFD Sensor.</a:t>
            </a:r>
            <a:endParaRPr lang="en-US" dirty="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48D6AE74-1481-4715-A5E5-F15665D9E46E}"/>
              </a:ext>
            </a:extLst>
          </p:cNvPr>
          <p:cNvSpPr>
            <a:spLocks noGrp="1"/>
          </p:cNvSpPr>
          <p:nvPr>
            <p:ph idx="1"/>
          </p:nvPr>
        </p:nvSpPr>
        <p:spPr>
          <a:xfrm>
            <a:off x="838200" y="1825625"/>
            <a:ext cx="7515226" cy="4351338"/>
          </a:xfrm>
        </p:spPr>
        <p:txBody>
          <a:bodyPr vert="horz" lIns="91440" tIns="45720" rIns="91440" bIns="45720" rtlCol="0" anchor="t">
            <a:normAutofit/>
          </a:bodyPr>
          <a:lstStyle/>
          <a:p>
            <a:pPr>
              <a:lnSpc>
                <a:spcPct val="100000"/>
              </a:lnSpc>
              <a:spcBef>
                <a:spcPct val="20000"/>
              </a:spcBef>
              <a:spcAft>
                <a:spcPts val="600"/>
              </a:spcAft>
            </a:pPr>
            <a:r>
              <a:rPr lang="en-US" dirty="0">
                <a:latin typeface="Garamond"/>
              </a:rPr>
              <a:t>An RFID Sensor (Radio Frequency Identification Reader) is a device used to gather information from an RFID tag, which is used to track individual objects.</a:t>
            </a:r>
            <a:endParaRPr lang="en-US" dirty="0">
              <a:ea typeface="+mn-lt"/>
              <a:cs typeface="+mn-lt"/>
            </a:endParaRPr>
          </a:p>
          <a:p>
            <a:pPr>
              <a:lnSpc>
                <a:spcPct val="100000"/>
              </a:lnSpc>
              <a:spcBef>
                <a:spcPct val="20000"/>
              </a:spcBef>
              <a:spcAft>
                <a:spcPts val="600"/>
              </a:spcAft>
            </a:pPr>
            <a:r>
              <a:rPr lang="en-US" dirty="0">
                <a:latin typeface="Garamond"/>
              </a:rPr>
              <a:t>It is a wireless identification technology that uses radio waves to transfer data from the card tag to an RFID reader and identify the object presence.</a:t>
            </a:r>
            <a:endParaRPr lang="en-US" dirty="0">
              <a:ea typeface="+mn-lt"/>
              <a:cs typeface="+mn-lt"/>
            </a:endParaRPr>
          </a:p>
          <a:p>
            <a:pPr>
              <a:lnSpc>
                <a:spcPct val="100000"/>
              </a:lnSpc>
              <a:spcBef>
                <a:spcPct val="20000"/>
              </a:spcBef>
              <a:spcAft>
                <a:spcPts val="600"/>
              </a:spcAft>
            </a:pPr>
            <a:r>
              <a:rPr lang="en-US" dirty="0">
                <a:latin typeface="Garamond"/>
              </a:rPr>
              <a:t>Just like the bar code technology, RFID is used to identify objects, persons, by reading the card tag.</a:t>
            </a:r>
            <a:endParaRPr lang="en-US" dirty="0">
              <a:ea typeface="+mn-lt"/>
              <a:cs typeface="+mn-lt"/>
            </a:endParaRPr>
          </a:p>
          <a:p>
            <a:pPr>
              <a:lnSpc>
                <a:spcPct val="100000"/>
              </a:lnSpc>
              <a:spcBef>
                <a:spcPct val="20000"/>
              </a:spcBef>
              <a:spcAft>
                <a:spcPts val="600"/>
              </a:spcAft>
            </a:pPr>
            <a:endParaRPr lang="en-US" dirty="0">
              <a:ea typeface="+mn-lt"/>
              <a:cs typeface="+mn-lt"/>
            </a:endParaRPr>
          </a:p>
          <a:p>
            <a:endParaRPr lang="en-US" dirty="0">
              <a:cs typeface="Calibri"/>
            </a:endParaRPr>
          </a:p>
        </p:txBody>
      </p:sp>
      <p:pic>
        <p:nvPicPr>
          <p:cNvPr id="4" name="Picture 4" descr="A picture containing text, electronics, circuit&#10;&#10;Description automatically generated">
            <a:extLst>
              <a:ext uri="{FF2B5EF4-FFF2-40B4-BE49-F238E27FC236}">
                <a16:creationId xmlns:a16="http://schemas.microsoft.com/office/drawing/2014/main" id="{E3EA599D-0A0C-4E38-9CF2-3AA8F4CD5B55}"/>
              </a:ext>
            </a:extLst>
          </p:cNvPr>
          <p:cNvPicPr>
            <a:picLocks noChangeAspect="1"/>
          </p:cNvPicPr>
          <p:nvPr/>
        </p:nvPicPr>
        <p:blipFill>
          <a:blip r:embed="rId2"/>
          <a:stretch>
            <a:fillRect/>
          </a:stretch>
        </p:blipFill>
        <p:spPr>
          <a:xfrm>
            <a:off x="8512968" y="1821656"/>
            <a:ext cx="3238499" cy="2524126"/>
          </a:xfrm>
          <a:prstGeom prst="rect">
            <a:avLst/>
          </a:prstGeom>
        </p:spPr>
      </p:pic>
    </p:spTree>
    <p:extLst>
      <p:ext uri="{BB962C8B-B14F-4D97-AF65-F5344CB8AC3E}">
        <p14:creationId xmlns:p14="http://schemas.microsoft.com/office/powerpoint/2010/main" val="296333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6354-022F-4CA2-9379-6AFEF1CC17CF}"/>
              </a:ext>
            </a:extLst>
          </p:cNvPr>
          <p:cNvSpPr>
            <a:spLocks noGrp="1"/>
          </p:cNvSpPr>
          <p:nvPr>
            <p:ph type="title"/>
          </p:nvPr>
        </p:nvSpPr>
        <p:spPr>
          <a:xfrm>
            <a:off x="838200" y="793750"/>
            <a:ext cx="10515600" cy="1325563"/>
          </a:xfrm>
        </p:spPr>
        <p:txBody>
          <a:bodyPr/>
          <a:lstStyle/>
          <a:p>
            <a:pPr algn="ctr">
              <a:lnSpc>
                <a:spcPct val="100000"/>
              </a:lnSpc>
              <a:spcBef>
                <a:spcPct val="20000"/>
              </a:spcBef>
              <a:spcAft>
                <a:spcPts val="600"/>
              </a:spcAft>
            </a:pPr>
            <a:r>
              <a:rPr lang="en-US" dirty="0">
                <a:latin typeface="Garamond"/>
              </a:rPr>
              <a:t>RIFD Tags/Card.</a:t>
            </a:r>
            <a:endParaRPr lang="en-US" dirty="0">
              <a:ea typeface="+mj-lt"/>
              <a:cs typeface="+mj-lt"/>
            </a:endParaRPr>
          </a:p>
          <a:p>
            <a:pPr algn="ctr">
              <a:lnSpc>
                <a:spcPct val="100000"/>
              </a:lnSpc>
            </a:pPr>
            <a:endParaRPr lang="en-US" dirty="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FC94B485-0963-422B-9B35-865CB5264381}"/>
              </a:ext>
            </a:extLst>
          </p:cNvPr>
          <p:cNvSpPr>
            <a:spLocks noGrp="1"/>
          </p:cNvSpPr>
          <p:nvPr>
            <p:ph idx="1"/>
          </p:nvPr>
        </p:nvSpPr>
        <p:spPr>
          <a:xfrm>
            <a:off x="838200" y="1825625"/>
            <a:ext cx="7824788" cy="4351338"/>
          </a:xfrm>
        </p:spPr>
        <p:txBody>
          <a:bodyPr vert="horz" lIns="91440" tIns="45720" rIns="91440" bIns="45720" rtlCol="0" anchor="t">
            <a:normAutofit/>
          </a:bodyPr>
          <a:lstStyle/>
          <a:p>
            <a:pPr>
              <a:lnSpc>
                <a:spcPct val="100000"/>
              </a:lnSpc>
              <a:spcBef>
                <a:spcPct val="20000"/>
              </a:spcBef>
              <a:spcAft>
                <a:spcPts val="600"/>
              </a:spcAft>
            </a:pPr>
            <a:r>
              <a:rPr lang="en-US" dirty="0">
                <a:latin typeface="Garamond"/>
              </a:rPr>
              <a:t>RFID tags are a type of tracking system that uses smart barcodes in order to identify items.</a:t>
            </a:r>
            <a:endParaRPr lang="en-US" dirty="0">
              <a:ea typeface="+mn-lt"/>
              <a:cs typeface="+mn-lt"/>
            </a:endParaRPr>
          </a:p>
          <a:p>
            <a:pPr>
              <a:lnSpc>
                <a:spcPct val="100000"/>
              </a:lnSpc>
              <a:spcBef>
                <a:spcPct val="20000"/>
              </a:spcBef>
              <a:spcAft>
                <a:spcPts val="600"/>
              </a:spcAft>
            </a:pPr>
            <a:r>
              <a:rPr lang="en-US" dirty="0">
                <a:latin typeface="Garamond"/>
              </a:rPr>
              <a:t>These radio waves transmit data from the tag to a reader, which then transmits the information to an RFID computer program.</a:t>
            </a:r>
            <a:endParaRPr lang="en-US" dirty="0">
              <a:ea typeface="+mn-lt"/>
              <a:cs typeface="+mn-lt"/>
            </a:endParaRPr>
          </a:p>
          <a:p>
            <a:endParaRPr lang="en-US" dirty="0">
              <a:cs typeface="Calibri"/>
            </a:endParaRPr>
          </a:p>
        </p:txBody>
      </p:sp>
      <p:pic>
        <p:nvPicPr>
          <p:cNvPr id="4" name="Picture 4" descr="A picture containing graphical user interface&#10;&#10;Description automatically generated">
            <a:extLst>
              <a:ext uri="{FF2B5EF4-FFF2-40B4-BE49-F238E27FC236}">
                <a16:creationId xmlns:a16="http://schemas.microsoft.com/office/drawing/2014/main" id="{50184C39-7639-492B-88A1-35BD63EB3407}"/>
              </a:ext>
            </a:extLst>
          </p:cNvPr>
          <p:cNvPicPr>
            <a:picLocks noChangeAspect="1"/>
          </p:cNvPicPr>
          <p:nvPr/>
        </p:nvPicPr>
        <p:blipFill>
          <a:blip r:embed="rId2"/>
          <a:stretch>
            <a:fillRect/>
          </a:stretch>
        </p:blipFill>
        <p:spPr>
          <a:xfrm>
            <a:off x="8751094" y="1928812"/>
            <a:ext cx="3024187" cy="3012281"/>
          </a:xfrm>
          <a:prstGeom prst="rect">
            <a:avLst/>
          </a:prstGeom>
        </p:spPr>
      </p:pic>
    </p:spTree>
    <p:extLst>
      <p:ext uri="{BB962C8B-B14F-4D97-AF65-F5344CB8AC3E}">
        <p14:creationId xmlns:p14="http://schemas.microsoft.com/office/powerpoint/2010/main" val="393913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DD4D-013D-4512-B8C2-3EB3F2806A26}"/>
              </a:ext>
            </a:extLst>
          </p:cNvPr>
          <p:cNvSpPr>
            <a:spLocks noGrp="1"/>
          </p:cNvSpPr>
          <p:nvPr>
            <p:ph type="title"/>
          </p:nvPr>
        </p:nvSpPr>
        <p:spPr/>
        <p:txBody>
          <a:bodyPr/>
          <a:lstStyle/>
          <a:p>
            <a:pPr algn="ctr"/>
            <a:r>
              <a:rPr lang="en-US" dirty="0">
                <a:latin typeface="Garamond"/>
              </a:rPr>
              <a:t>Relay Board.</a:t>
            </a:r>
            <a:endParaRPr lang="en-US">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60143BF3-CEF0-490C-9420-AF6E6BA25425}"/>
              </a:ext>
            </a:extLst>
          </p:cNvPr>
          <p:cNvSpPr>
            <a:spLocks noGrp="1"/>
          </p:cNvSpPr>
          <p:nvPr>
            <p:ph idx="1"/>
          </p:nvPr>
        </p:nvSpPr>
        <p:spPr>
          <a:xfrm>
            <a:off x="838200" y="1825625"/>
            <a:ext cx="7862208" cy="4351338"/>
          </a:xfrm>
        </p:spPr>
        <p:txBody>
          <a:bodyPr vert="horz" lIns="91440" tIns="45720" rIns="91440" bIns="45720" rtlCol="0" anchor="t">
            <a:normAutofit/>
          </a:bodyPr>
          <a:lstStyle/>
          <a:p>
            <a:pPr>
              <a:lnSpc>
                <a:spcPct val="100000"/>
              </a:lnSpc>
              <a:spcBef>
                <a:spcPct val="20000"/>
              </a:spcBef>
              <a:spcAft>
                <a:spcPts val="600"/>
              </a:spcAft>
            </a:pPr>
            <a:r>
              <a:rPr lang="en-US" dirty="0">
                <a:latin typeface="Garamond"/>
              </a:rPr>
              <a:t>Relay boards are computer boards with an array of relays and switches. They have input and output terminals and are designed to control the voltage supply. Relay boards provide independently programmable, real-time control for each of several onboard relay channels.</a:t>
            </a:r>
            <a:endParaRPr lang="en-US" dirty="0">
              <a:ea typeface="+mn-lt"/>
              <a:cs typeface="+mn-lt"/>
            </a:endParaRPr>
          </a:p>
          <a:p>
            <a:endParaRPr lang="en-US" dirty="0">
              <a:cs typeface="Calibri"/>
            </a:endParaRPr>
          </a:p>
        </p:txBody>
      </p:sp>
      <p:pic>
        <p:nvPicPr>
          <p:cNvPr id="4" name="Picture 4" descr="A picture containing text&#10;&#10;Description automatically generated">
            <a:extLst>
              <a:ext uri="{FF2B5EF4-FFF2-40B4-BE49-F238E27FC236}">
                <a16:creationId xmlns:a16="http://schemas.microsoft.com/office/drawing/2014/main" id="{8401CE1F-F3CB-4F19-86CA-534E8F5F4025}"/>
              </a:ext>
            </a:extLst>
          </p:cNvPr>
          <p:cNvPicPr>
            <a:picLocks noChangeAspect="1"/>
          </p:cNvPicPr>
          <p:nvPr/>
        </p:nvPicPr>
        <p:blipFill>
          <a:blip r:embed="rId2"/>
          <a:stretch>
            <a:fillRect/>
          </a:stretch>
        </p:blipFill>
        <p:spPr>
          <a:xfrm>
            <a:off x="8858251" y="1823358"/>
            <a:ext cx="3333749" cy="3959678"/>
          </a:xfrm>
          <a:prstGeom prst="rect">
            <a:avLst/>
          </a:prstGeom>
        </p:spPr>
      </p:pic>
    </p:spTree>
    <p:extLst>
      <p:ext uri="{BB962C8B-B14F-4D97-AF65-F5344CB8AC3E}">
        <p14:creationId xmlns:p14="http://schemas.microsoft.com/office/powerpoint/2010/main" val="357355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0C0E-36FC-40B5-B731-FA0756059516}"/>
              </a:ext>
            </a:extLst>
          </p:cNvPr>
          <p:cNvSpPr>
            <a:spLocks noGrp="1"/>
          </p:cNvSpPr>
          <p:nvPr>
            <p:ph type="title"/>
          </p:nvPr>
        </p:nvSpPr>
        <p:spPr>
          <a:xfrm>
            <a:off x="766762" y="746125"/>
            <a:ext cx="10515600" cy="1325563"/>
          </a:xfrm>
        </p:spPr>
        <p:txBody>
          <a:bodyPr/>
          <a:lstStyle/>
          <a:p>
            <a:pPr algn="ctr">
              <a:lnSpc>
                <a:spcPct val="100000"/>
              </a:lnSpc>
              <a:spcBef>
                <a:spcPct val="20000"/>
              </a:spcBef>
              <a:spcAft>
                <a:spcPts val="600"/>
              </a:spcAft>
            </a:pPr>
            <a:r>
              <a:rPr lang="en-US" dirty="0">
                <a:latin typeface="Garamond"/>
              </a:rPr>
              <a:t>Solenoid Lock.</a:t>
            </a:r>
            <a:endParaRPr lang="en-US" dirty="0">
              <a:ea typeface="+mj-lt"/>
              <a:cs typeface="+mj-lt"/>
            </a:endParaRPr>
          </a:p>
          <a:p>
            <a:pPr algn="ctr">
              <a:lnSpc>
                <a:spcPct val="100000"/>
              </a:lnSpc>
            </a:pPr>
            <a:endParaRPr lang="en-US" dirty="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58325556-3BBC-40A9-B47C-04B984873862}"/>
              </a:ext>
            </a:extLst>
          </p:cNvPr>
          <p:cNvSpPr>
            <a:spLocks noGrp="1"/>
          </p:cNvSpPr>
          <p:nvPr>
            <p:ph idx="1"/>
          </p:nvPr>
        </p:nvSpPr>
        <p:spPr/>
        <p:txBody>
          <a:bodyPr vert="horz" lIns="91440" tIns="45720" rIns="91440" bIns="45720" rtlCol="0" anchor="t">
            <a:normAutofit/>
          </a:bodyPr>
          <a:lstStyle/>
          <a:p>
            <a:r>
              <a:rPr lang="en-US" dirty="0">
                <a:latin typeface="Garamond"/>
              </a:rPr>
              <a:t>A lock solenoid is a type of electric locking mechanism that uses an electromagnetic device containing a tightly wound coil of metal wire called a solenoid to provide the mechanical energy that opens and closes the lock. </a:t>
            </a:r>
            <a:endParaRPr lang="en-US" dirty="0">
              <a:ea typeface="+mn-lt"/>
              <a:cs typeface="+mn-lt"/>
            </a:endParaRPr>
          </a:p>
          <a:p>
            <a:endParaRPr lang="en-US" dirty="0">
              <a:cs typeface="Calibri"/>
            </a:endParaRPr>
          </a:p>
        </p:txBody>
      </p:sp>
      <p:pic>
        <p:nvPicPr>
          <p:cNvPr id="4" name="Picture 4" descr="A picture containing metalware, hinge&#10;&#10;Description automatically generated">
            <a:extLst>
              <a:ext uri="{FF2B5EF4-FFF2-40B4-BE49-F238E27FC236}">
                <a16:creationId xmlns:a16="http://schemas.microsoft.com/office/drawing/2014/main" id="{8B8FD395-C7E3-43A9-ADB8-35EE7162C5DA}"/>
              </a:ext>
            </a:extLst>
          </p:cNvPr>
          <p:cNvPicPr>
            <a:picLocks noChangeAspect="1"/>
          </p:cNvPicPr>
          <p:nvPr/>
        </p:nvPicPr>
        <p:blipFill>
          <a:blip r:embed="rId2"/>
          <a:stretch>
            <a:fillRect/>
          </a:stretch>
        </p:blipFill>
        <p:spPr>
          <a:xfrm>
            <a:off x="4656364" y="3536213"/>
            <a:ext cx="2743200" cy="3024074"/>
          </a:xfrm>
          <a:prstGeom prst="rect">
            <a:avLst/>
          </a:prstGeom>
        </p:spPr>
      </p:pic>
    </p:spTree>
    <p:extLst>
      <p:ext uri="{BB962C8B-B14F-4D97-AF65-F5344CB8AC3E}">
        <p14:creationId xmlns:p14="http://schemas.microsoft.com/office/powerpoint/2010/main" val="1665721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59B78-7DE1-413E-A9C8-B8D031CD1F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Rough Diagram of the Circuit.</a:t>
            </a:r>
          </a:p>
        </p:txBody>
      </p:sp>
      <p:pic>
        <p:nvPicPr>
          <p:cNvPr id="4" name="Picture 4" descr="Diagram&#10;&#10;Description automatically generated">
            <a:extLst>
              <a:ext uri="{FF2B5EF4-FFF2-40B4-BE49-F238E27FC236}">
                <a16:creationId xmlns:a16="http://schemas.microsoft.com/office/drawing/2014/main" id="{B675E1C6-8FFE-4C1D-A7AC-440164899C4F}"/>
              </a:ext>
            </a:extLst>
          </p:cNvPr>
          <p:cNvPicPr>
            <a:picLocks noGrp="1" noChangeAspect="1"/>
          </p:cNvPicPr>
          <p:nvPr>
            <p:ph idx="1"/>
          </p:nvPr>
        </p:nvPicPr>
        <p:blipFill>
          <a:blip r:embed="rId2"/>
          <a:stretch>
            <a:fillRect/>
          </a:stretch>
        </p:blipFill>
        <p:spPr>
          <a:xfrm>
            <a:off x="4372504" y="621950"/>
            <a:ext cx="7649855" cy="5611771"/>
          </a:xfrm>
          <a:prstGeom prst="rect">
            <a:avLst/>
          </a:prstGeom>
        </p:spPr>
      </p:pic>
    </p:spTree>
    <p:extLst>
      <p:ext uri="{BB962C8B-B14F-4D97-AF65-F5344CB8AC3E}">
        <p14:creationId xmlns:p14="http://schemas.microsoft.com/office/powerpoint/2010/main" val="401830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Smart lock system</vt:lpstr>
      <vt:lpstr>OBJECTIVE OF THIS PROJECT</vt:lpstr>
      <vt:lpstr>Tools required </vt:lpstr>
      <vt:lpstr>PowerPoint Presentation</vt:lpstr>
      <vt:lpstr>RIFD Sensor. </vt:lpstr>
      <vt:lpstr>RIFD Tags/Card.  </vt:lpstr>
      <vt:lpstr>Relay Board. </vt:lpstr>
      <vt:lpstr>Solenoid Lock.  </vt:lpstr>
      <vt:lpstr>Rough Diagram of the Circuit.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212</cp:revision>
  <dcterms:created xsi:type="dcterms:W3CDTF">2021-09-15T17:20:06Z</dcterms:created>
  <dcterms:modified xsi:type="dcterms:W3CDTF">2021-11-13T06:10:16Z</dcterms:modified>
</cp:coreProperties>
</file>